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60" r:id="rId4"/>
    <p:sldId id="26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9" r:id="rId27"/>
    <p:sldId id="300" r:id="rId28"/>
    <p:sldId id="301" r:id="rId29"/>
    <p:sldId id="302" r:id="rId30"/>
    <p:sldId id="295" r:id="rId31"/>
    <p:sldId id="296" r:id="rId32"/>
    <p:sldId id="303" r:id="rId33"/>
    <p:sldId id="304" r:id="rId34"/>
    <p:sldId id="305" r:id="rId35"/>
    <p:sldId id="306" r:id="rId36"/>
    <p:sldId id="259" r:id="rId37"/>
    <p:sldId id="263" r:id="rId38"/>
    <p:sldId id="266" r:id="rId39"/>
    <p:sldId id="267" r:id="rId40"/>
    <p:sldId id="264" r:id="rId41"/>
    <p:sldId id="265" r:id="rId42"/>
    <p:sldId id="270" r:id="rId43"/>
    <p:sldId id="271" r:id="rId4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536" y="53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ONE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xmlns="" id="{CBFB941B-A0EB-49DB-A3A7-EC04DB67E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993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비밀번호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xmlns="" id="{318BBC68-60F4-4956-944F-98E2440AA1E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68273" y="2930107"/>
          <a:ext cx="4050032" cy="1059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B9CE015-999A-4D9F-9E02-C3270E8D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21" y="1694690"/>
            <a:ext cx="38671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7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자신이 사용할 아이디와 비밀번호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재확인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닉네임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e-mail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작성한다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새로운 계정임이 확인될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출력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55495"/>
            <a:ext cx="4183813" cy="2581305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화면의 바탕화면은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아이디와 비밀번호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완료는 버튼으로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034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68DBCF6-80E9-4AC5-AE43-42A0F732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67" y="1520917"/>
            <a:ext cx="3733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8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144294"/>
              </p:ext>
            </p:extLst>
          </p:nvPr>
        </p:nvGraphicFramePr>
        <p:xfrm>
          <a:off x="4568273" y="2825331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재확인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091202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닉네임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050336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e-mail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23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194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1EDE1D1-F7E5-48F5-B2D7-331C1D85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6" y="1477832"/>
            <a:ext cx="37623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0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올바른 정보가 입력될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완료 팝업창을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화면은 회원 가입 화면과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사용하고 글자는 굴림 볼드체로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xmlns="" id="{FF948A96-FE99-4E69-B28E-193F191C9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8886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완료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39C3D4A-AC99-491E-A480-FFD4BF66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534895"/>
            <a:ext cx="3638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533079" y="3269533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확인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Message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24814"/>
              </p:ext>
            </p:extLst>
          </p:nvPr>
        </p:nvGraphicFramePr>
        <p:xfrm>
          <a:off x="101602" y="107950"/>
          <a:ext cx="8903502" cy="893831"/>
        </p:xfrm>
        <a:graphic>
          <a:graphicData uri="http://schemas.openxmlformats.org/drawingml/2006/table">
            <a:tbl>
              <a:tblPr/>
              <a:tblGrid>
                <a:gridCol w="1021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3917">
                  <a:extLst>
                    <a:ext uri="{9D8B030D-6E8A-4147-A177-3AD203B41FA5}">
                      <a16:colId xmlns:a16="http://schemas.microsoft.com/office/drawing/2014/main" xmlns="" val="3272075420"/>
                    </a:ext>
                  </a:extLst>
                </a:gridCol>
                <a:gridCol w="11920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3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53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79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완료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56AAFFF-6120-441D-A70E-103597BC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6" y="1668717"/>
            <a:ext cx="37242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198738"/>
            <a:ext cx="4183811" cy="533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회원 가입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계정이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이미 존재하는 계정임을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873506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이미 존재하는 계정에 대해서 오류 화면을 띄운다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다시 회원 가입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30" y="3553506"/>
            <a:ext cx="4183813" cy="2550731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오류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기본적으로 회원 가입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같다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(20,160,183)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화면의 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xmlns="" id="{ABCF10CC-E83D-4A29-9F1F-82CACB0E6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941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오류 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18C11E0-9D4B-40DC-A9DC-118F506E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5" y="1583741"/>
            <a:ext cx="36861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0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75471" y="290330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xmlns="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939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오류 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D684C23-2A93-4425-9BEB-78F5B189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4" y="1632778"/>
            <a:ext cx="3781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2" y="1893567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입력한 비밀번호와 비밀번호 재확인이 불일치할 경우에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오류 화면을 띄운다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다시 회원 가입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96516"/>
            <a:ext cx="4183813" cy="258186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오류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기본적으로 회원 가입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같다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(20,160,183)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화면의 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xmlns="" id="{E3282397-F6E1-4667-ADAC-6377F0015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470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오류 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AA30EB8-E202-407F-92EE-064F7E24EA3E}"/>
              </a:ext>
            </a:extLst>
          </p:cNvPr>
          <p:cNvSpPr/>
          <p:nvPr/>
        </p:nvSpPr>
        <p:spPr bwMode="auto">
          <a:xfrm>
            <a:off x="4614128" y="1198738"/>
            <a:ext cx="4183811" cy="533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회원 가입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계정에서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비밀번호와 비밀번호 재확인이 불일치함을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B1C56C-1D4E-4896-97FA-1D7538C4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2" y="1666734"/>
            <a:ext cx="36861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6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아이디를 찾기 위한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계정을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아이디를 찾기 위한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계정 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443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B06C54E-3DF9-4D5A-8EA9-203595DCA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88" y="1530133"/>
            <a:ext cx="37528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0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계정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475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908052" y="43563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71784" y="48169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090407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64320DA7-65F2-4BF2-A1E7-3B10ED0FEC28}"/>
              </a:ext>
            </a:extLst>
          </p:cNvPr>
          <p:cNvSpPr>
            <a:spLocks noChangeAspect="1"/>
          </p:cNvSpPr>
          <p:nvPr/>
        </p:nvSpPr>
        <p:spPr bwMode="auto">
          <a:xfrm>
            <a:off x="3146783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B06C54E-3DF9-4D5A-8EA9-203595DCA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1" y="2099093"/>
            <a:ext cx="3752850" cy="4076700"/>
          </a:xfrm>
          <a:prstGeom prst="rect">
            <a:avLst/>
          </a:prstGeom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300287" y="36741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053911" y="41759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55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035779"/>
              </p:ext>
            </p:extLst>
          </p:nvPr>
        </p:nvGraphicFramePr>
        <p:xfrm>
          <a:off x="280988" y="1025524"/>
          <a:ext cx="8582024" cy="4876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3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3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이은선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맵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이은선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3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구상 통일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5220953"/>
                  </a:ext>
                </a:extLst>
              </a:tr>
              <a:tr h="508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및 설계서 통합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이지홍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645388"/>
                  </a:ext>
                </a:extLst>
              </a:tr>
              <a:tr h="463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8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구상 통일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최종 마무리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이메일 계정을 통해 아이디 찾는 상황을 처리한다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아이디를 찾기 위해 자신의 이메일을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관리자가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Map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찾은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계정을 화면에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결과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결과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1189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82A9043-1D7E-4019-9C5E-C6A5BCB9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77" y="1651544"/>
            <a:ext cx="3752850" cy="4076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89" y="3929624"/>
            <a:ext cx="29432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9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F80D6DB-FADA-4A53-9B88-48213A7C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694690"/>
            <a:ext cx="3752850" cy="40767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899461"/>
              </p:ext>
            </p:extLst>
          </p:nvPr>
        </p:nvGraphicFramePr>
        <p:xfrm>
          <a:off x="4489452" y="3145725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5365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693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결과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90407" y="3145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936903" y="36525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4" y="3862418"/>
            <a:ext cx="2943225" cy="1543050"/>
          </a:xfrm>
          <a:prstGeom prst="rect">
            <a:avLst/>
          </a:prstGeom>
        </p:spPr>
      </p:pic>
      <p:sp>
        <p:nvSpPr>
          <p:cNvPr id="9" name="타원 8"/>
          <p:cNvSpPr>
            <a:spLocks noChangeAspect="1"/>
          </p:cNvSpPr>
          <p:nvPr/>
        </p:nvSpPr>
        <p:spPr bwMode="auto">
          <a:xfrm>
            <a:off x="618794" y="38316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749683" y="484123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3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비밀번호를 재설정하기 위해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계정을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비밀번호를 재설정하기 위한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계정 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690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AA9E7B4-BE59-4F92-96E3-3F6C0D70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3" y="1539658"/>
            <a:ext cx="37242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670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908052" y="43563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71784" y="48169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090407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64320DA7-65F2-4BF2-A1E7-3B10ED0FEC28}"/>
              </a:ext>
            </a:extLst>
          </p:cNvPr>
          <p:cNvSpPr>
            <a:spLocks noChangeAspect="1"/>
          </p:cNvSpPr>
          <p:nvPr/>
        </p:nvSpPr>
        <p:spPr bwMode="auto">
          <a:xfrm>
            <a:off x="3146783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AA9E7B4-BE59-4F92-96E3-3F6C0D70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0" y="1665898"/>
            <a:ext cx="3724275" cy="4057650"/>
          </a:xfrm>
          <a:prstGeom prst="rect">
            <a:avLst/>
          </a:prstGeom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365747" y="32082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141264" y="37813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798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비밀번호를 재설정하기 위한 새 비밀번호를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비밀번호를 재설정하기 위한 새 비밀번호를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새 비밀번호 입력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계정 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새 비밀번호 입력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645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 입력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A6C11B8-F5F9-48E3-AA32-C6B91D1E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3" y="1601744"/>
            <a:ext cx="3698947" cy="40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67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 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436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 입력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908052" y="43563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771784" y="48169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090407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64320DA7-65F2-4BF2-A1E7-3B10ED0FEC28}"/>
              </a:ext>
            </a:extLst>
          </p:cNvPr>
          <p:cNvSpPr>
            <a:spLocks noChangeAspect="1"/>
          </p:cNvSpPr>
          <p:nvPr/>
        </p:nvSpPr>
        <p:spPr bwMode="auto">
          <a:xfrm>
            <a:off x="3146783" y="4607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A6C11B8-F5F9-48E3-AA32-C6B91D1E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3" y="1728928"/>
            <a:ext cx="3698947" cy="4008224"/>
          </a:xfrm>
          <a:prstGeom prst="rect">
            <a:avLst/>
          </a:prstGeom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315501" y="32649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041843" y="37749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24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관리 프로그램의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관리하는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등록을 한 후 과목과 관련된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작성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List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출력 되어있는 리스트가 삭제된다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 버튼을 누르면 과목 출력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화면로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사용하여 기준에 맞게 정렬할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이용하여 리스트의 내용을 검색할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버튼 색상은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흰색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색상은 회색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(189,189,189)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3568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UC_Modify_002, UC_Delete_002, UC_Important_001, UC_Sort_002, UC_Sort_003, UC_Sort_004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E3A5E0-8615-410C-8150-E1FA9A2B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1" y="1668394"/>
            <a:ext cx="4055372" cy="41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6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899792"/>
              </p:ext>
            </p:extLst>
          </p:nvPr>
        </p:nvGraphicFramePr>
        <p:xfrm>
          <a:off x="4623752" y="2665372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0797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5,,8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UC_Modify_002, UC_Delete_002, UC_Important_001, UC_Sort_002, UC_Sort_003, UC_Sort_004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4BF9E39-CB15-477C-AA70-D69103CB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41" y="1773851"/>
            <a:ext cx="4017044" cy="4107965"/>
          </a:xfrm>
          <a:prstGeom prst="rect">
            <a:avLst/>
          </a:prstGeom>
        </p:spPr>
      </p:pic>
      <p:sp>
        <p:nvSpPr>
          <p:cNvPr id="6" name="타원 5"/>
          <p:cNvSpPr>
            <a:spLocks noChangeAspect="1"/>
          </p:cNvSpPr>
          <p:nvPr/>
        </p:nvSpPr>
        <p:spPr bwMode="auto">
          <a:xfrm>
            <a:off x="539954" y="19564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2461919" y="18749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490859" y="52620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749683" y="53073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3342405" y="53073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539954" y="29384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728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삭제를 알려주는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내가 원했던 리스트가 삭제되고 리스트 출력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되돌아간다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(20,160,183)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99371"/>
              </p:ext>
            </p:extLst>
          </p:nvPr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알림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UC_Delete_002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E3A5E0-8615-410C-8150-E1FA9A2B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1" y="1668394"/>
            <a:ext cx="4055372" cy="4147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67" y="2792195"/>
            <a:ext cx="2971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9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309170"/>
              </p:ext>
            </p:extLst>
          </p:nvPr>
        </p:nvGraphicFramePr>
        <p:xfrm>
          <a:off x="4623752" y="30978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03141"/>
              </p:ext>
            </p:extLst>
          </p:nvPr>
        </p:nvGraphicFramePr>
        <p:xfrm>
          <a:off x="101602" y="107950"/>
          <a:ext cx="8933342" cy="904532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알림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UC_Delete_002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4BF9E39-CB15-477C-AA70-D69103CB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41" y="1773851"/>
            <a:ext cx="4017044" cy="41079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65" y="2861056"/>
            <a:ext cx="2971800" cy="1552575"/>
          </a:xfrm>
          <a:prstGeom prst="rect">
            <a:avLst/>
          </a:prstGeom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796865" y="28831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2517559" y="40266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17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052512"/>
            <a:ext cx="7362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중요 항목을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좌측의 체크 박스에 체크를 하면 해당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글씨의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기존 화면은 기본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선정된 중요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글씨는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(192,57,43)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체크박스의 체크는 검정색이며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네모칸을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넘어가지 않는다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5989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항목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UC_Important_001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F396DB0-3F71-41C8-AB54-D0E4E20D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8" y="1553062"/>
            <a:ext cx="4015934" cy="42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9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7E4F966E-77C1-4556-9952-149CEEA0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3" y="1567220"/>
            <a:ext cx="4015934" cy="426696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9930" y="2751193"/>
          <a:ext cx="4050032" cy="10833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 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Message Line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6521" y="33114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756622" y="31067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xmlns="" id="{8E85B955-1D06-4A18-8B4B-0F67CF2D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57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항목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UC_Important_001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478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과목을 출력하는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등록 화면으로 이동한다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수정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삭제 회면으로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스크롤바를 이용해 화면을 벗어난 리스트를 조회한다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바탕색은 연한 녹색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블드체로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버튼 색상은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(224,224,224)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색상은 흰색과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(224,224,224)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683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출력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8,9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UC_Output_001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5A4DFA3-994D-4D58-BC87-3DAEECB3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2" y="1431401"/>
            <a:ext cx="4065753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84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436C3C51-8870-41E4-9F4A-41EFE4A5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2" y="1431401"/>
            <a:ext cx="4065753" cy="47148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008944"/>
              </p:ext>
            </p:extLst>
          </p:nvPr>
        </p:nvGraphicFramePr>
        <p:xfrm>
          <a:off x="4699082" y="287219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모드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모드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620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모드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47457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46585" y="2190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535527" y="18879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46585" y="31966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446585" y="43384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927601" y="1889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xmlns="" id="{E2F040A5-8FD0-4F0B-BAAE-92E7D2D55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992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출력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8,9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UC_Output_001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462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과목 삭제 알림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누르면 해당 과목은 삭제된 채로 과목리스트 화면으로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되돌아간다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367478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(20,160,183)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635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8,9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UC_Output_001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5A4DFA3-994D-4D58-BC87-3DAEECB3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2" y="1431401"/>
            <a:ext cx="4065753" cy="4714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4" y="3003025"/>
            <a:ext cx="29527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43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436C3C51-8870-41E4-9F4A-41EFE4A5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2" y="1431401"/>
            <a:ext cx="4065753" cy="47148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302249"/>
              </p:ext>
            </p:extLst>
          </p:nvPr>
        </p:nvGraphicFramePr>
        <p:xfrm>
          <a:off x="4699082" y="287219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46585" y="31966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xmlns="" id="{E2F040A5-8FD0-4F0B-BAAE-92E7D2D55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717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알림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8,9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UC_Output_001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9" y="2857864"/>
            <a:ext cx="2952750" cy="1571625"/>
          </a:xfrm>
          <a:prstGeom prst="rect">
            <a:avLst/>
          </a:prstGeom>
        </p:spPr>
      </p:pic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785239" y="28796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2411828" y="40402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654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리스트를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등록했을때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뜨는 알림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46140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 버튼을 누르면 이전 화면으로 되돌아 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등록하면 리스트가 등록이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작성 목록에는 리스트 제목 마감예정일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여부 등이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265714"/>
            <a:ext cx="4183813" cy="299706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9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900" dirty="0" err="1">
                  <a:latin typeface="맑은 고딕" pitchFamily="50" charset="-127"/>
                  <a:ea typeface="맑은 고딕" pitchFamily="50" charset="-127"/>
                </a:rPr>
                <a:t>볼드체를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종료는 버튼으로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리스트 제목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마감 예정일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실제 마감일은 직접 입력하기로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완료 여부는 선택 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O,X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중 선택하는 것으로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는 굵은 글씨로 강조한다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종료 버튼은 </a:t>
              </a:r>
              <a:r>
                <a:rPr lang="en-US" altLang="ko-KR" sz="9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(39, 174, 96)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글씨는 검정색으로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136512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UC_Modify_002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" y="1431401"/>
            <a:ext cx="38385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966293"/>
              </p:ext>
            </p:extLst>
          </p:nvPr>
        </p:nvGraphicFramePr>
        <p:xfrm>
          <a:off x="4623752" y="251786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 제목입력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마감예정일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213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UC_Modify_002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2" y="1431401"/>
            <a:ext cx="38385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리스트를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리스트 목록 화면으로 되돌아간다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(20,160,183)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98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UC_Modify_002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08573" y="1604203"/>
            <a:ext cx="3838575" cy="4257675"/>
            <a:chOff x="508573" y="1604203"/>
            <a:chExt cx="3838575" cy="42576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573" y="1604203"/>
              <a:ext cx="3838575" cy="425767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570" y="2696759"/>
              <a:ext cx="2981325" cy="15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16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572075"/>
              </p:ext>
            </p:extLst>
          </p:nvPr>
        </p:nvGraphicFramePr>
        <p:xfrm>
          <a:off x="4623752" y="2825178"/>
          <a:ext cx="4050032" cy="1267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43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5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81736"/>
              </p:ext>
            </p:extLst>
          </p:nvPr>
        </p:nvGraphicFramePr>
        <p:xfrm>
          <a:off x="101602" y="121920"/>
          <a:ext cx="8933342" cy="89307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6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UC_Modify_002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3" y="1604203"/>
            <a:ext cx="3838575" cy="425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70" y="2696759"/>
            <a:ext cx="2981325" cy="1524000"/>
          </a:xfrm>
          <a:prstGeom prst="rect">
            <a:avLst/>
          </a:prstGeom>
        </p:spPr>
      </p:pic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874105" y="25918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2091735" y="36347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21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922"/>
            <a:ext cx="9144000" cy="42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리스트를 수정하는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 버튼을 누르면 이전 화면으로 되돌아 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수정하면 리스트가 수정이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작성 목록에는 리스트 제목 마감예정일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여부 등이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(R: 228 G: 247 B: 186)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900" dirty="0" err="1">
                  <a:latin typeface="맑은 고딕" pitchFamily="50" charset="-127"/>
                  <a:ea typeface="맑은 고딕" pitchFamily="50" charset="-127"/>
                </a:rPr>
                <a:t>볼드체를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종료는 버튼으로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리스트 제목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마감 예정일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실제 마감일은 직접 입력하기로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완료 여부는 선택 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O,X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중 선택하는 것으로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는 굵은 글씨로 강조한다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종료 버튼은 </a:t>
              </a:r>
              <a:r>
                <a:rPr lang="en-US" altLang="ko-KR" sz="90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(39, 174, 96)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글씨는 검정색으로 한다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260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UC_Modify_002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" y="1300162"/>
            <a:ext cx="3933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8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51907"/>
              </p:ext>
            </p:extLst>
          </p:nvPr>
        </p:nvGraphicFramePr>
        <p:xfrm>
          <a:off x="4568273" y="2386627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 제목입력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마감예정일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225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" y="1300162"/>
            <a:ext cx="3933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90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리스트를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수정했을때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뜨는 알림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리스트 목록 화면으로 되돌아간다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(20,160,183)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화면의 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659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SC00521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UC_Modify_002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" y="1300162"/>
            <a:ext cx="3933825" cy="425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32" y="2420302"/>
            <a:ext cx="2924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99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180287"/>
              </p:ext>
            </p:extLst>
          </p:nvPr>
        </p:nvGraphicFramePr>
        <p:xfrm>
          <a:off x="4683970" y="2889547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34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SC00521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UC_Modify_002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" y="1300162"/>
            <a:ext cx="3933825" cy="425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1" y="2633662"/>
            <a:ext cx="2924175" cy="1590675"/>
          </a:xfrm>
          <a:prstGeom prst="rect">
            <a:avLst/>
          </a:prstGeom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573391" y="25287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759795" y="36281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39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로그인을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아이디와 비밀번호를 직접 작성한다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아이디 찾기 버튼을 클릭하면 아이디 찾기 화면으로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비밀번호 찾기 버튼을 클릭하면 비밀번호 찾기 화면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넘어간다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회원가입 버튼을 클릭하면 회원 가입 화면으로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로그인 버튼을 클릭하면 메인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아이디와 비밀번호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371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 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379AD17-CA8B-4885-A1BE-95FF9B7B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64" y="1651544"/>
            <a:ext cx="3676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213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20484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536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2946128"/>
                  </a:ext>
                </a:extLst>
              </a:tr>
              <a:tr h="30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313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7FB30F5-418D-4B84-8627-94B0BC74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7" y="1667139"/>
            <a:ext cx="37433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아이디가 오류인 상황을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아이디가 잘못 입력되었을 경우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계정 오류라는 팝업창이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입력 박스 아래에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기존 화면은 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사용하며 폰트는 굴림 볼드체를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xmlns="" id="{3B2016AB-470B-476B-8F49-058B0BB6C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587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아이디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38D1B7F-3ADE-4730-9FB6-A8AFBCA7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03" y="1789683"/>
            <a:ext cx="3715651" cy="3904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85C836-6641-452F-9EB8-9A657B49D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6" b="-1"/>
          <a:stretch/>
        </p:blipFill>
        <p:spPr>
          <a:xfrm>
            <a:off x="1503298" y="1978090"/>
            <a:ext cx="1641118" cy="7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568273" y="2930107"/>
          <a:ext cx="4050032" cy="1059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 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Error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xmlns="" id="{6AF914CD-CEAB-4922-9759-C4289FFAC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3516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아이디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51B46B-BCD6-454B-B4BC-23792CB4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2" y="1311972"/>
            <a:ext cx="38576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9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비밀번호가 오류인 상황을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비밀번호가 잘못 입력되었을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오류라는 팝업창을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입력 박스 아래에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기존 화면은 로그인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팝업창은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사용하며 폰트는 굴림 볼드체를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xmlns="" id="{F398B8CF-A55B-4AB8-BAAB-532AB0FEC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987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비밀번호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UC_Login_002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624842-79CD-4065-AA55-FC7386F2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8" y="1651544"/>
            <a:ext cx="4191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9864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5745</TotalTime>
  <Words>3365</Words>
  <Application>Microsoft Office PowerPoint</Application>
  <PresentationFormat>화면 슬라이드 쇼(4:3)</PresentationFormat>
  <Paragraphs>1232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524</cp:revision>
  <cp:lastPrinted>2001-07-23T08:42:52Z</cp:lastPrinted>
  <dcterms:created xsi:type="dcterms:W3CDTF">2011-02-22T01:37:12Z</dcterms:created>
  <dcterms:modified xsi:type="dcterms:W3CDTF">2018-05-04T06:16:57Z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