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0427181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361447"/>
              </p:ext>
            </p:extLst>
          </p:nvPr>
        </p:nvGraphicFramePr>
        <p:xfrm>
          <a:off x="280988" y="1025525"/>
          <a:ext cx="858202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클래스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정리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9141"/>
              </p:ext>
            </p:extLst>
          </p:nvPr>
        </p:nvGraphicFramePr>
        <p:xfrm>
          <a:off x="254718" y="3451146"/>
          <a:ext cx="2023568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수강과목 등록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en-US" altLang="ko-KR" sz="1000" baseline="0" dirty="0"/>
                        <a:t>To do list </a:t>
                      </a:r>
                      <a:r>
                        <a:rPr lang="ko-KR" altLang="en-US" sz="1000" baseline="0" dirty="0"/>
                        <a:t>등록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수정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삭제버튼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정렬버튼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숨기기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보이기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검색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검색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수강과목 </a:t>
                      </a:r>
                      <a:r>
                        <a:rPr lang="en-US" altLang="ko-KR" sz="1000" baseline="0" dirty="0"/>
                        <a:t>table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To do list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수강과목 등록기능 호출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To do</a:t>
                      </a:r>
                      <a:r>
                        <a:rPr lang="en-US" altLang="ko-KR" sz="1000" baseline="0" dirty="0"/>
                        <a:t> list </a:t>
                      </a:r>
                      <a:r>
                        <a:rPr lang="ko-KR" altLang="en-US" sz="1000" baseline="0" dirty="0"/>
                        <a:t>등록기능 호출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수정기능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삭제기능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정렬기능</a:t>
                      </a:r>
                      <a:r>
                        <a:rPr lang="en-US" altLang="ko-KR" sz="1000" baseline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08302"/>
              </p:ext>
            </p:extLst>
          </p:nvPr>
        </p:nvGraphicFramePr>
        <p:xfrm>
          <a:off x="395536" y="977412"/>
          <a:ext cx="1656184" cy="212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Login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회원가입 버튼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로그인 버튼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찾기 버튼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PW</a:t>
                      </a:r>
                      <a:r>
                        <a:rPr lang="ko-KR" altLang="en-US" sz="1000" dirty="0"/>
                        <a:t>찾기 버튼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baseline="0" dirty="0"/>
                        <a:t>아이디</a:t>
                      </a:r>
                      <a:r>
                        <a:rPr lang="en-US" altLang="ko-KR" sz="1000" baseline="0" dirty="0"/>
                        <a:t> 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비밀번호 </a:t>
                      </a:r>
                      <a:r>
                        <a:rPr lang="en-US" altLang="ko-KR" sz="1000" baseline="0" dirty="0"/>
                        <a:t>Text field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PW </a:t>
                      </a:r>
                      <a:r>
                        <a:rPr lang="ko-KR" altLang="en-US" sz="1000" baseline="0" dirty="0"/>
                        <a:t>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회원가입 기능 호출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아이디 찾기 기능 호출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비밀번호 찾기 기능 호출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5460"/>
              </p:ext>
            </p:extLst>
          </p:nvPr>
        </p:nvGraphicFramePr>
        <p:xfrm>
          <a:off x="2504852" y="913912"/>
          <a:ext cx="1440160" cy="242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Join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회원가입 완료 버튼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Text field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PW Text field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PW </a:t>
                      </a:r>
                      <a:r>
                        <a:rPr lang="ko-KR" altLang="en-US" sz="1000" baseline="0" dirty="0"/>
                        <a:t>재확인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Nickname Text field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E-mail Text field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PW</a:t>
                      </a:r>
                      <a:r>
                        <a:rPr lang="ko-KR" altLang="en-US" sz="1000" baseline="0" dirty="0"/>
                        <a:t> 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PW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재확인 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Nickname </a:t>
                      </a:r>
                      <a:r>
                        <a:rPr lang="ko-KR" altLang="en-US" sz="1000" baseline="0" dirty="0"/>
                        <a:t>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E-mail </a:t>
                      </a:r>
                      <a:r>
                        <a:rPr lang="ko-KR" altLang="en-US" sz="1000" baseline="0" dirty="0"/>
                        <a:t>입력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생성</a:t>
                      </a:r>
                      <a:r>
                        <a:rPr lang="en-US" altLang="ko-KR" sz="1000" baseline="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4932"/>
              </p:ext>
            </p:extLst>
          </p:nvPr>
        </p:nvGraphicFramePr>
        <p:xfrm>
          <a:off x="2504852" y="3607421"/>
          <a:ext cx="1512168" cy="226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 err="1"/>
                        <a:t>교수명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Text</a:t>
                      </a:r>
                      <a:r>
                        <a:rPr lang="en-US" altLang="ko-KR" sz="1000" baseline="0" dirty="0"/>
                        <a:t>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수업시간</a:t>
                      </a:r>
                      <a:r>
                        <a:rPr lang="en-US" altLang="ko-KR" sz="1000" baseline="0" dirty="0"/>
                        <a:t> 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학년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학기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과목등록 버튼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담당교수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수업시간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학년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학기 입력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12765"/>
              </p:ext>
            </p:extLst>
          </p:nvPr>
        </p:nvGraphicFramePr>
        <p:xfrm>
          <a:off x="4199260" y="3626728"/>
          <a:ext cx="1584176" cy="23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</a:t>
                      </a:r>
                      <a:r>
                        <a:rPr lang="en-US" altLang="ko-KR" sz="1200" baseline="0" dirty="0"/>
                        <a:t> do list= </a:t>
                      </a:r>
                      <a:r>
                        <a:rPr lang="ko-KR" altLang="en-US" sz="1200" baseline="0" dirty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마감예정일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실제 마감일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완료여부 </a:t>
                      </a:r>
                      <a:r>
                        <a:rPr lang="en-US" altLang="ko-KR" sz="1000" dirty="0"/>
                        <a:t>Text field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내용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등록 버튼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마감예정일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실제마감일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완료여부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내용 입력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To</a:t>
                      </a:r>
                      <a:r>
                        <a:rPr lang="en-US" altLang="ko-KR" sz="1000" baseline="0" dirty="0"/>
                        <a:t> do list </a:t>
                      </a:r>
                      <a:r>
                        <a:rPr lang="ko-KR" altLang="en-US" sz="1000" baseline="0" dirty="0"/>
                        <a:t>등록</a:t>
                      </a:r>
                      <a:r>
                        <a:rPr lang="en-US" altLang="ko-KR" sz="1000" baseline="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77105"/>
              </p:ext>
            </p:extLst>
          </p:nvPr>
        </p:nvGraphicFramePr>
        <p:xfrm>
          <a:off x="4491360" y="913912"/>
          <a:ext cx="1440160" cy="237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</a:t>
                      </a:r>
                      <a:r>
                        <a:rPr lang="en-US" altLang="ko-KR" sz="1000" dirty="0"/>
                        <a:t>Modify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담당교수 </a:t>
                      </a:r>
                      <a:r>
                        <a:rPr lang="en-US" altLang="ko-KR" sz="1000" dirty="0"/>
                        <a:t>Text</a:t>
                      </a:r>
                      <a:r>
                        <a:rPr lang="en-US" altLang="ko-KR" sz="1000" baseline="0" dirty="0"/>
                        <a:t>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강의요일</a:t>
                      </a:r>
                      <a:r>
                        <a:rPr lang="en-US" altLang="ko-KR" sz="1000" baseline="0" dirty="0"/>
                        <a:t> 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시간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수강연도</a:t>
                      </a:r>
                      <a:r>
                        <a:rPr lang="en-US" altLang="ko-KR" sz="1000" baseline="0" dirty="0"/>
                        <a:t> 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학기 </a:t>
                      </a:r>
                      <a:r>
                        <a:rPr lang="en-US" altLang="ko-KR" sz="1000" baseline="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수정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취소 버튼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등록 정보 호출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과목 등록 정보 수정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과목 등록 정보 저장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취소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33865"/>
              </p:ext>
            </p:extLst>
          </p:nvPr>
        </p:nvGraphicFramePr>
        <p:xfrm>
          <a:off x="6303045" y="926124"/>
          <a:ext cx="148801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To</a:t>
                      </a:r>
                      <a:r>
                        <a:rPr lang="en-US" altLang="ko-KR" sz="1000" baseline="0" dirty="0"/>
                        <a:t> do list Modify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마감기한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실제 마감일 </a:t>
                      </a:r>
                      <a:r>
                        <a:rPr lang="en-US" altLang="ko-KR" sz="1000" dirty="0"/>
                        <a:t>Text field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완료여부 </a:t>
                      </a:r>
                      <a:r>
                        <a:rPr lang="en-US" altLang="ko-KR" sz="1000" dirty="0"/>
                        <a:t>Text</a:t>
                      </a:r>
                      <a:r>
                        <a:rPr lang="en-US" altLang="ko-KR" sz="1000" baseline="0" dirty="0"/>
                        <a:t> field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중요도 버튼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수정 버튼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</a:t>
                      </a:r>
                      <a:r>
                        <a:rPr lang="en-US" altLang="ko-KR" sz="1000" baseline="0" dirty="0"/>
                        <a:t>o do list </a:t>
                      </a:r>
                      <a:r>
                        <a:rPr lang="ko-KR" altLang="en-US" sz="1000" baseline="0" dirty="0"/>
                        <a:t>정보 호출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To do list </a:t>
                      </a:r>
                      <a:r>
                        <a:rPr lang="ko-KR" altLang="en-US" sz="1000" baseline="0" dirty="0"/>
                        <a:t>정보 수정</a:t>
                      </a:r>
                      <a:r>
                        <a:rPr lang="en-US" altLang="ko-KR" sz="1000" baseline="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baseline="0" dirty="0"/>
                        <a:t>To do list </a:t>
                      </a:r>
                      <a:r>
                        <a:rPr lang="ko-KR" altLang="en-US" sz="1000" baseline="0" dirty="0"/>
                        <a:t>정보 저장</a:t>
                      </a:r>
                      <a:r>
                        <a:rPr lang="en-US" altLang="ko-KR" sz="1000" baseline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22724"/>
              </p:ext>
            </p:extLst>
          </p:nvPr>
        </p:nvGraphicFramePr>
        <p:xfrm>
          <a:off x="6185545" y="4953478"/>
          <a:ext cx="1282700" cy="11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Array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정렬 버튼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정렬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To</a:t>
                      </a:r>
                      <a:r>
                        <a:rPr lang="en-US" altLang="ko-KR" sz="1000" baseline="0" dirty="0"/>
                        <a:t> do list  </a:t>
                      </a:r>
                      <a:r>
                        <a:rPr lang="ko-KR" altLang="en-US" sz="1000" baseline="0" dirty="0"/>
                        <a:t>정렬</a:t>
                      </a:r>
                      <a:r>
                        <a:rPr lang="en-US" altLang="ko-KR" sz="1000" baseline="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80027"/>
              </p:ext>
            </p:extLst>
          </p:nvPr>
        </p:nvGraphicFramePr>
        <p:xfrm>
          <a:off x="6185545" y="3672673"/>
          <a:ext cx="115212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Delete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삭제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To</a:t>
                      </a:r>
                      <a:r>
                        <a:rPr lang="en-US" altLang="ko-KR" sz="1000" baseline="0" dirty="0"/>
                        <a:t> do list </a:t>
                      </a:r>
                      <a:r>
                        <a:rPr lang="ko-KR" altLang="en-US" sz="1000" baseline="0" dirty="0"/>
                        <a:t>삭제</a:t>
                      </a:r>
                      <a:r>
                        <a:rPr lang="en-US" altLang="ko-KR" sz="1000" baseline="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 bwMode="auto">
          <a:xfrm>
            <a:off x="2051720" y="2040788"/>
            <a:ext cx="453132" cy="863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cxnSpLocks/>
            <a:stCxn id="8" idx="2"/>
            <a:endCxn id="7" idx="0"/>
          </p:cNvCxnSpPr>
          <p:nvPr/>
        </p:nvCxnSpPr>
        <p:spPr bwMode="auto">
          <a:xfrm>
            <a:off x="1223628" y="3104165"/>
            <a:ext cx="42874" cy="3469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연결선 37"/>
          <p:cNvCxnSpPr>
            <a:cxnSpLocks/>
          </p:cNvCxnSpPr>
          <p:nvPr/>
        </p:nvCxnSpPr>
        <p:spPr bwMode="auto">
          <a:xfrm>
            <a:off x="2447505" y="3423282"/>
            <a:ext cx="2543843" cy="127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화살표 연결선 41"/>
          <p:cNvCxnSpPr>
            <a:endCxn id="10" idx="0"/>
          </p:cNvCxnSpPr>
          <p:nvPr/>
        </p:nvCxnSpPr>
        <p:spPr bwMode="auto">
          <a:xfrm>
            <a:off x="3251200" y="3429186"/>
            <a:ext cx="9736" cy="1782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>
            <a:endCxn id="11" idx="0"/>
          </p:cNvCxnSpPr>
          <p:nvPr/>
        </p:nvCxnSpPr>
        <p:spPr bwMode="auto">
          <a:xfrm>
            <a:off x="4991348" y="3429186"/>
            <a:ext cx="0" cy="197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 flipV="1">
            <a:off x="5435600" y="3429186"/>
            <a:ext cx="0" cy="1975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5435600" y="3429186"/>
            <a:ext cx="1600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화살표 연결선 56"/>
          <p:cNvCxnSpPr>
            <a:endCxn id="13" idx="2"/>
          </p:cNvCxnSpPr>
          <p:nvPr/>
        </p:nvCxnSpPr>
        <p:spPr bwMode="auto">
          <a:xfrm flipV="1">
            <a:off x="7035801" y="3086364"/>
            <a:ext cx="11252" cy="3428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연결선 65"/>
          <p:cNvCxnSpPr>
            <a:cxnSpLocks/>
            <a:stCxn id="10" idx="2"/>
          </p:cNvCxnSpPr>
          <p:nvPr/>
        </p:nvCxnSpPr>
        <p:spPr bwMode="auto">
          <a:xfrm flipH="1">
            <a:off x="3248236" y="5876965"/>
            <a:ext cx="12700" cy="4349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3238500" y="6311900"/>
            <a:ext cx="17399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991348" y="6026010"/>
            <a:ext cx="0" cy="2858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4978400" y="6233470"/>
            <a:ext cx="9531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5931520" y="4216400"/>
            <a:ext cx="0" cy="20170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화살표 연결선 75"/>
          <p:cNvCxnSpPr>
            <a:endCxn id="15" idx="1"/>
          </p:cNvCxnSpPr>
          <p:nvPr/>
        </p:nvCxnSpPr>
        <p:spPr bwMode="auto">
          <a:xfrm flipV="1">
            <a:off x="5931520" y="4212732"/>
            <a:ext cx="254025" cy="36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5931520" y="5516841"/>
            <a:ext cx="254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017020" y="4953479"/>
            <a:ext cx="914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 flipV="1">
            <a:off x="4108450" y="2127123"/>
            <a:ext cx="0" cy="28263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화살표 연결선 90"/>
          <p:cNvCxnSpPr>
            <a:endCxn id="12" idx="1"/>
          </p:cNvCxnSpPr>
          <p:nvPr/>
        </p:nvCxnSpPr>
        <p:spPr bwMode="auto">
          <a:xfrm>
            <a:off x="4108450" y="2101574"/>
            <a:ext cx="382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49" y="3241406"/>
            <a:ext cx="1438275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98" y="440019"/>
            <a:ext cx="1047750" cy="25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899" y="403437"/>
            <a:ext cx="16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V1.0.4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8F3B64-A172-43DE-BE93-24FF47A527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69888" y="3437958"/>
            <a:ext cx="183019" cy="1593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5511</TotalTime>
  <Words>358</Words>
  <Application>Microsoft Office PowerPoint</Application>
  <PresentationFormat>화면 슬라이드 쇼(4:3)</PresentationFormat>
  <Paragraphs>139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조 금비</cp:lastModifiedBy>
  <cp:revision>509</cp:revision>
  <cp:lastPrinted>2001-07-23T08:42:52Z</cp:lastPrinted>
  <dcterms:created xsi:type="dcterms:W3CDTF">2011-02-22T01:37:12Z</dcterms:created>
  <dcterms:modified xsi:type="dcterms:W3CDTF">2018-06-01T03:03:41Z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