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3" r:id="rId5"/>
    <p:sldId id="264" r:id="rId6"/>
    <p:sldId id="265" r:id="rId7"/>
    <p:sldId id="260" r:id="rId8"/>
    <p:sldId id="259" r:id="rId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3" d="100"/>
          <a:sy n="83" d="100"/>
        </p:scale>
        <p:origin x="90" y="684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7226835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785100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60773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02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편집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3570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25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삭제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48555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85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000" b="1" i="0" dirty="0"/>
              <a:t>TWOBE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DD0A087-D6C2-452E-88B5-F1FC68A65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37930"/>
              </p:ext>
            </p:extLst>
          </p:nvPr>
        </p:nvGraphicFramePr>
        <p:xfrm>
          <a:off x="478973" y="924211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AF0A0CF-9A5A-4BF0-B62F-20578995D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79748"/>
              </p:ext>
            </p:extLst>
          </p:nvPr>
        </p:nvGraphicFramePr>
        <p:xfrm>
          <a:off x="7665259" y="2974698"/>
          <a:ext cx="106073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IndividualSubject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13772AF-8CA1-4D33-A5BA-E8FBB41B9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1783"/>
              </p:ext>
            </p:extLst>
          </p:nvPr>
        </p:nvGraphicFramePr>
        <p:xfrm>
          <a:off x="7665259" y="4378709"/>
          <a:ext cx="106073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7EF71BF-CE7E-4C56-9F91-C332E67EC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54301"/>
              </p:ext>
            </p:extLst>
          </p:nvPr>
        </p:nvGraphicFramePr>
        <p:xfrm>
          <a:off x="1958160" y="5304701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442C034-E5C0-4D2C-8E6B-389CD7E82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37199"/>
              </p:ext>
            </p:extLst>
          </p:nvPr>
        </p:nvGraphicFramePr>
        <p:xfrm>
          <a:off x="4299856" y="924211"/>
          <a:ext cx="83602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SignUp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C9F78E6-962B-499D-9327-B225A8B98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7224"/>
              </p:ext>
            </p:extLst>
          </p:nvPr>
        </p:nvGraphicFramePr>
        <p:xfrm>
          <a:off x="2214154" y="924211"/>
          <a:ext cx="918756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6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95C3B82-4EF4-4EAF-8A2A-03D68B189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33633"/>
              </p:ext>
            </p:extLst>
          </p:nvPr>
        </p:nvGraphicFramePr>
        <p:xfrm>
          <a:off x="494204" y="2142715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00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9BDF5B9-29A7-465F-8547-59A1B725F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84926"/>
              </p:ext>
            </p:extLst>
          </p:nvPr>
        </p:nvGraphicFramePr>
        <p:xfrm>
          <a:off x="4299856" y="2126177"/>
          <a:ext cx="83602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B658315-D607-4F26-8395-BD66B0179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19084"/>
              </p:ext>
            </p:extLst>
          </p:nvPr>
        </p:nvGraphicFramePr>
        <p:xfrm>
          <a:off x="5869809" y="2354829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8350D9C-47A2-4D69-B3F0-15C3D2D78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58934"/>
              </p:ext>
            </p:extLst>
          </p:nvPr>
        </p:nvGraphicFramePr>
        <p:xfrm>
          <a:off x="5874163" y="3587177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38C7DBB-72B9-4D8E-A4E5-D7994C2D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733161"/>
              </p:ext>
            </p:extLst>
          </p:nvPr>
        </p:nvGraphicFramePr>
        <p:xfrm>
          <a:off x="5874163" y="4819525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588D26D-781D-4078-8482-CB61F89A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14101"/>
              </p:ext>
            </p:extLst>
          </p:nvPr>
        </p:nvGraphicFramePr>
        <p:xfrm>
          <a:off x="134664" y="3993633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B5939DF-7EF7-4D21-8CB5-3610EED5A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73678"/>
              </p:ext>
            </p:extLst>
          </p:nvPr>
        </p:nvGraphicFramePr>
        <p:xfrm>
          <a:off x="1024652" y="3992578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12749969-E8D8-41D7-BB55-02D5EFD86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75879"/>
              </p:ext>
            </p:extLst>
          </p:nvPr>
        </p:nvGraphicFramePr>
        <p:xfrm>
          <a:off x="1958160" y="3993633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0CFA705-DE98-465E-9BA3-A2035CE79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6837"/>
              </p:ext>
            </p:extLst>
          </p:nvPr>
        </p:nvGraphicFramePr>
        <p:xfrm>
          <a:off x="2214152" y="2126177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Main UI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1404F458-DAE4-4CF5-8404-F6C71EDB4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19440"/>
              </p:ext>
            </p:extLst>
          </p:nvPr>
        </p:nvGraphicFramePr>
        <p:xfrm>
          <a:off x="4198883" y="3992576"/>
          <a:ext cx="131499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9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FindFavoriteTodolist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88202EF-1E1C-4BCD-B639-A5E75C3B2381}"/>
              </a:ext>
            </a:extLst>
          </p:cNvPr>
          <p:cNvCxnSpPr>
            <a:endCxn id="37" idx="0"/>
          </p:cNvCxnSpPr>
          <p:nvPr/>
        </p:nvCxnSpPr>
        <p:spPr bwMode="auto">
          <a:xfrm>
            <a:off x="2673531" y="1894564"/>
            <a:ext cx="0" cy="2316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2BE9F5F-71BF-41AF-AA90-B5445A386CA6}"/>
              </a:ext>
            </a:extLst>
          </p:cNvPr>
          <p:cNvCxnSpPr>
            <a:cxnSpLocks/>
            <a:stCxn id="28" idx="3"/>
          </p:cNvCxnSpPr>
          <p:nvPr/>
        </p:nvCxnSpPr>
        <p:spPr bwMode="auto">
          <a:xfrm>
            <a:off x="3132910" y="1409387"/>
            <a:ext cx="116694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C5931A4-31D7-40E8-B98C-AEAEF88738CC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 bwMode="auto">
          <a:xfrm>
            <a:off x="3132910" y="1409387"/>
            <a:ext cx="1166946" cy="12019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541F8CE-1A1C-4733-83AA-4F88FD527CC4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>
            <a:off x="1201783" y="1409387"/>
            <a:ext cx="101237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2F54A9D-AEE3-41CF-A944-760B3383C569}"/>
              </a:ext>
            </a:extLst>
          </p:cNvPr>
          <p:cNvCxnSpPr>
            <a:cxnSpLocks/>
            <a:endCxn id="29" idx="3"/>
          </p:cNvCxnSpPr>
          <p:nvPr/>
        </p:nvCxnSpPr>
        <p:spPr bwMode="auto">
          <a:xfrm flipH="1">
            <a:off x="1217014" y="2611353"/>
            <a:ext cx="997140" cy="16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CB04629-004F-4847-8901-93856BBB8B41}"/>
              </a:ext>
            </a:extLst>
          </p:cNvPr>
          <p:cNvCxnSpPr>
            <a:cxnSpLocks/>
            <a:stCxn id="37" idx="3"/>
          </p:cNvCxnSpPr>
          <p:nvPr/>
        </p:nvCxnSpPr>
        <p:spPr bwMode="auto">
          <a:xfrm>
            <a:off x="3132910" y="2611353"/>
            <a:ext cx="2693119" cy="13162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B8E1AE25-AB0F-467D-A3E1-C9CD0A2DE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724292"/>
              </p:ext>
            </p:extLst>
          </p:nvPr>
        </p:nvGraphicFramePr>
        <p:xfrm>
          <a:off x="2944759" y="3992575"/>
          <a:ext cx="1125581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581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ArrayTodolist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82FE0A2-7841-4C8A-A6BE-A050AE509123}"/>
              </a:ext>
            </a:extLst>
          </p:cNvPr>
          <p:cNvCxnSpPr>
            <a:cxnSpLocks/>
          </p:cNvCxnSpPr>
          <p:nvPr/>
        </p:nvCxnSpPr>
        <p:spPr bwMode="auto">
          <a:xfrm flipV="1">
            <a:off x="5579647" y="2945033"/>
            <a:ext cx="246382" cy="8344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914BEE0-5453-4348-8E90-2BD41909F51D}"/>
              </a:ext>
            </a:extLst>
          </p:cNvPr>
          <p:cNvCxnSpPr>
            <a:cxnSpLocks/>
          </p:cNvCxnSpPr>
          <p:nvPr/>
        </p:nvCxnSpPr>
        <p:spPr bwMode="auto">
          <a:xfrm>
            <a:off x="5579647" y="3779520"/>
            <a:ext cx="246382" cy="13237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C3A0281-4F90-47D8-AAF3-F5E4BD0E942D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>
            <a:off x="6692767" y="4072353"/>
            <a:ext cx="49180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6BD4E44-8C37-4499-B1A4-E30153AB6BBA}"/>
              </a:ext>
            </a:extLst>
          </p:cNvPr>
          <p:cNvCxnSpPr/>
          <p:nvPr/>
        </p:nvCxnSpPr>
        <p:spPr bwMode="auto">
          <a:xfrm>
            <a:off x="6688413" y="2873829"/>
            <a:ext cx="4961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80F93B5-18C7-4236-8842-9230DDB3A28B}"/>
              </a:ext>
            </a:extLst>
          </p:cNvPr>
          <p:cNvCxnSpPr/>
          <p:nvPr/>
        </p:nvCxnSpPr>
        <p:spPr bwMode="auto">
          <a:xfrm>
            <a:off x="6688413" y="5304701"/>
            <a:ext cx="4961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D87A0AE-46C6-4A11-A8C8-0B21AC7B1CF6}"/>
              </a:ext>
            </a:extLst>
          </p:cNvPr>
          <p:cNvCxnSpPr/>
          <p:nvPr/>
        </p:nvCxnSpPr>
        <p:spPr bwMode="auto">
          <a:xfrm>
            <a:off x="7184572" y="2873829"/>
            <a:ext cx="0" cy="24497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18993F1-D169-4E6B-9F2F-A14FAC33DF2E}"/>
              </a:ext>
            </a:extLst>
          </p:cNvPr>
          <p:cNvCxnSpPr/>
          <p:nvPr/>
        </p:nvCxnSpPr>
        <p:spPr bwMode="auto">
          <a:xfrm>
            <a:off x="7184572" y="4072353"/>
            <a:ext cx="2765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F472ADE-196D-4B5E-A696-9962D98A4E10}"/>
              </a:ext>
            </a:extLst>
          </p:cNvPr>
          <p:cNvCxnSpPr>
            <a:cxnSpLocks/>
          </p:cNvCxnSpPr>
          <p:nvPr/>
        </p:nvCxnSpPr>
        <p:spPr bwMode="auto">
          <a:xfrm flipV="1">
            <a:off x="7461126" y="3400697"/>
            <a:ext cx="0" cy="14504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03B9A68-74C0-4DF7-9C32-1894F8D2F1AB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>
            <a:off x="7461126" y="4851149"/>
            <a:ext cx="2041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CB7BA64-BED7-4731-AE8A-EC5F991B2393}"/>
              </a:ext>
            </a:extLst>
          </p:cNvPr>
          <p:cNvCxnSpPr/>
          <p:nvPr/>
        </p:nvCxnSpPr>
        <p:spPr bwMode="auto">
          <a:xfrm>
            <a:off x="7461126" y="3400697"/>
            <a:ext cx="2041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818B138-EFC1-478A-8ACC-A3F59888018F}"/>
              </a:ext>
            </a:extLst>
          </p:cNvPr>
          <p:cNvCxnSpPr>
            <a:endCxn id="36" idx="0"/>
          </p:cNvCxnSpPr>
          <p:nvPr/>
        </p:nvCxnSpPr>
        <p:spPr bwMode="auto">
          <a:xfrm flipH="1">
            <a:off x="2417539" y="3096530"/>
            <a:ext cx="255992" cy="8971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51D8CE6-FE64-4845-90FC-A8FAC16AF2F0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433954" y="3400697"/>
            <a:ext cx="1141603" cy="5918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4FADAC8-DEBB-4F0E-B118-B2F775233F96}"/>
              </a:ext>
            </a:extLst>
          </p:cNvPr>
          <p:cNvCxnSpPr>
            <a:endCxn id="34" idx="0"/>
          </p:cNvCxnSpPr>
          <p:nvPr/>
        </p:nvCxnSpPr>
        <p:spPr bwMode="auto">
          <a:xfrm flipH="1">
            <a:off x="543966" y="3400697"/>
            <a:ext cx="2031591" cy="5929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9181EDD-4BAF-4F3F-8872-D9AE677AADA3}"/>
              </a:ext>
            </a:extLst>
          </p:cNvPr>
          <p:cNvCxnSpPr>
            <a:endCxn id="50" idx="0"/>
          </p:cNvCxnSpPr>
          <p:nvPr/>
        </p:nvCxnSpPr>
        <p:spPr bwMode="auto">
          <a:xfrm>
            <a:off x="2575557" y="3400697"/>
            <a:ext cx="931992" cy="5918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A26F32-8159-40E2-B2A3-ACD3F31C4C17}"/>
              </a:ext>
            </a:extLst>
          </p:cNvPr>
          <p:cNvCxnSpPr>
            <a:endCxn id="38" idx="0"/>
          </p:cNvCxnSpPr>
          <p:nvPr/>
        </p:nvCxnSpPr>
        <p:spPr bwMode="auto">
          <a:xfrm>
            <a:off x="2575557" y="3400697"/>
            <a:ext cx="2280822" cy="5918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B31A8F7-E502-4807-AEA1-AFEA680B7B5F}"/>
              </a:ext>
            </a:extLst>
          </p:cNvPr>
          <p:cNvCxnSpPr>
            <a:endCxn id="26" idx="0"/>
          </p:cNvCxnSpPr>
          <p:nvPr/>
        </p:nvCxnSpPr>
        <p:spPr bwMode="auto">
          <a:xfrm>
            <a:off x="543966" y="4963986"/>
            <a:ext cx="1873573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C5B91ACE-450E-4F90-8958-13DA21AAE3CA}"/>
              </a:ext>
            </a:extLst>
          </p:cNvPr>
          <p:cNvCxnSpPr>
            <a:endCxn id="26" idx="0"/>
          </p:cNvCxnSpPr>
          <p:nvPr/>
        </p:nvCxnSpPr>
        <p:spPr bwMode="auto">
          <a:xfrm>
            <a:off x="1433954" y="4962928"/>
            <a:ext cx="983585" cy="341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3854D451-7C5E-4BB2-AEBC-F7D834D53247}"/>
              </a:ext>
            </a:extLst>
          </p:cNvPr>
          <p:cNvCxnSpPr>
            <a:endCxn id="26" idx="0"/>
          </p:cNvCxnSpPr>
          <p:nvPr/>
        </p:nvCxnSpPr>
        <p:spPr bwMode="auto">
          <a:xfrm>
            <a:off x="2417539" y="4962928"/>
            <a:ext cx="0" cy="341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4AEFA39-1DDA-49AF-89A7-7EF4B7180BBD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2417539" y="4963986"/>
            <a:ext cx="1090010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6E8AE74-9056-423C-B23E-AF001A3A731D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2417539" y="4963986"/>
            <a:ext cx="2484132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5EE8CDB-E389-4513-9779-A553E43D4D8A}"/>
              </a:ext>
            </a:extLst>
          </p:cNvPr>
          <p:cNvSpPr txBox="1"/>
          <p:nvPr/>
        </p:nvSpPr>
        <p:spPr>
          <a:xfrm>
            <a:off x="7563192" y="959046"/>
            <a:ext cx="144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79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437882" y="1094704"/>
            <a:ext cx="63341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명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 명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수정 방법</a:t>
            </a: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보기 탭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마스터 에서 수정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화면은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Office 2016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기준임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363" indent="-179388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/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페이지는 제출 시 삭제할 것</a:t>
            </a:r>
            <a:endParaRPr lang="en-US" altLang="ko-KR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72110" b="86369"/>
          <a:stretch/>
        </p:blipFill>
        <p:spPr>
          <a:xfrm>
            <a:off x="1159669" y="1984417"/>
            <a:ext cx="6824663" cy="18164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3928056" y="2678806"/>
            <a:ext cx="643944" cy="82424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970743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5547</TotalTime>
  <Words>249</Words>
  <Application>Microsoft Office PowerPoint</Application>
  <PresentationFormat>화면 슬라이드 쇼(4:3)</PresentationFormat>
  <Paragraphs>89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 용선</cp:lastModifiedBy>
  <cp:revision>517</cp:revision>
  <cp:lastPrinted>2001-07-23T08:42:52Z</cp:lastPrinted>
  <dcterms:created xsi:type="dcterms:W3CDTF">2011-02-22T01:37:12Z</dcterms:created>
  <dcterms:modified xsi:type="dcterms:W3CDTF">2018-04-30T17:13:54Z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