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3" r:id="rId9"/>
    <p:sldId id="264" r:id="rId10"/>
    <p:sldId id="265" r:id="rId11"/>
    <p:sldId id="270" r:id="rId12"/>
    <p:sldId id="271" r:id="rId13"/>
    <p:sldId id="260" r:id="rId14"/>
    <p:sldId id="259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2" y="4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414258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068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6991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6958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61338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password 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answer : String</a:t>
                      </a:r>
                    </a:p>
                    <a:p>
                      <a:pPr latinLnBrk="1"/>
                      <a:r>
                        <a:rPr lang="en-US" altLang="ko-KR" dirty="0"/>
                        <a:t>- major  : String</a:t>
                      </a:r>
                    </a:p>
                    <a:p>
                      <a:pPr latinLnBrk="1"/>
                      <a:r>
                        <a:rPr lang="en-US" altLang="ko-KR" dirty="0"/>
                        <a:t>- name : 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myCourse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TakeCourse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TakeClass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06728"/>
              </p:ext>
            </p:extLst>
          </p:nvPr>
        </p:nvGraphicFramePr>
        <p:xfrm>
          <a:off x="1047565" y="1026371"/>
          <a:ext cx="7225578" cy="55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94171"/>
              </p:ext>
            </p:extLst>
          </p:nvPr>
        </p:nvGraphicFramePr>
        <p:xfrm>
          <a:off x="1047565" y="875450"/>
          <a:ext cx="7225578" cy="54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courseName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1252"/>
              </p:ext>
            </p:extLst>
          </p:nvPr>
        </p:nvGraphicFramePr>
        <p:xfrm>
          <a:off x="797325" y="982247"/>
          <a:ext cx="7225578" cy="55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courseName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TakeCourse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:Boolean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5689</TotalTime>
  <Words>750</Words>
  <Application>Microsoft Office PowerPoint</Application>
  <PresentationFormat>화면 슬라이드 쇼(4:3)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531</cp:revision>
  <cp:lastPrinted>2001-07-23T08:42:52Z</cp:lastPrinted>
  <dcterms:created xsi:type="dcterms:W3CDTF">2011-02-22T01:37:12Z</dcterms:created>
  <dcterms:modified xsi:type="dcterms:W3CDTF">2018-05-01T14:27:41Z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