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8" r:id="rId10"/>
    <p:sldId id="269" r:id="rId11"/>
    <p:sldId id="266" r:id="rId12"/>
    <p:sldId id="267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FFF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092" y="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317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405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2018.04.30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67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19305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396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74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92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2018.04.30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203305"/>
            <a:ext cx="4447117" cy="2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83696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58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911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2018.04.30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AAEBDAA8-CDDF-4B66-9DA8-8AB261A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203305"/>
            <a:ext cx="4447117" cy="262846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A2E5E33D-65A5-497F-AC84-21B09A5C3D1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1A81C5-445E-488F-9495-95E5C09C27B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795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66C7FCD-A005-45D6-897A-E181835E5285}"/>
              </a:ext>
            </a:extLst>
          </p:cNvPr>
          <p:cNvSpPr>
            <a:spLocks noChangeAspect="1"/>
          </p:cNvSpPr>
          <p:nvPr/>
        </p:nvSpPr>
        <p:spPr bwMode="auto">
          <a:xfrm>
            <a:off x="1197237" y="2294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25B1604-2444-49AC-BAD1-C79F6A2033A5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2717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32B567-BCAB-4969-8A0D-6ED7FA1086DE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3035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5266E9E-8BE1-415C-A752-6726AD7FDE58}"/>
              </a:ext>
            </a:extLst>
          </p:cNvPr>
          <p:cNvSpPr>
            <a:spLocks noChangeAspect="1"/>
          </p:cNvSpPr>
          <p:nvPr/>
        </p:nvSpPr>
        <p:spPr bwMode="auto">
          <a:xfrm>
            <a:off x="2879973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F3B20A-C604-4DE6-BDDC-31830F5FE6C0}"/>
              </a:ext>
            </a:extLst>
          </p:cNvPr>
          <p:cNvSpPr>
            <a:spLocks noChangeAspect="1"/>
          </p:cNvSpPr>
          <p:nvPr/>
        </p:nvSpPr>
        <p:spPr bwMode="auto">
          <a:xfrm>
            <a:off x="3609406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않은 채로 편집 버튼을 누르면 실제 마감일을 제외한 항목들을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554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2018.04.30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1105270"/>
            <a:ext cx="4512526" cy="27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5578</TotalTime>
  <Words>942</Words>
  <Application>Microsoft Office PowerPoint</Application>
  <PresentationFormat>화면 슬라이드 쇼(4:3)</PresentationFormat>
  <Paragraphs>362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용선</cp:lastModifiedBy>
  <cp:revision>508</cp:revision>
  <cp:lastPrinted>2001-07-23T08:42:52Z</cp:lastPrinted>
  <dcterms:created xsi:type="dcterms:W3CDTF">2011-02-22T01:37:12Z</dcterms:created>
  <dcterms:modified xsi:type="dcterms:W3CDTF">2018-04-30T15:38:37Z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