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70" r:id="rId5"/>
    <p:sldId id="259" r:id="rId6"/>
    <p:sldId id="263" r:id="rId7"/>
    <p:sldId id="264" r:id="rId8"/>
    <p:sldId id="265" r:id="rId9"/>
    <p:sldId id="268" r:id="rId10"/>
    <p:sldId id="269" r:id="rId11"/>
    <p:sldId id="271" r:id="rId12"/>
    <p:sldId id="274" r:id="rId13"/>
    <p:sldId id="272" r:id="rId14"/>
    <p:sldId id="273" r:id="rId15"/>
    <p:sldId id="276" r:id="rId16"/>
    <p:sldId id="275" r:id="rId17"/>
    <p:sldId id="266" r:id="rId18"/>
    <p:sldId id="267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FFF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79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20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E687EA-F650-4A3D-B7F4-33F08585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3" y="1201194"/>
            <a:ext cx="4340123" cy="24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805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625270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E598EA8-D21E-46EF-8F09-76561C26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3" y="1201194"/>
            <a:ext cx="4340123" cy="24767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109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기준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EB59C39-9B5D-4F30-9164-3C3D9B8C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6" y="1211259"/>
            <a:ext cx="4363464" cy="25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601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110511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A5BEA-8455-478A-B7CB-05CD38A2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6" y="1211259"/>
            <a:ext cx="4363464" cy="258351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E2B17F-C425-4BF4-ACA9-1658A54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4" y="1197567"/>
            <a:ext cx="4370959" cy="2483500"/>
          </a:xfrm>
          <a:prstGeom prst="rect">
            <a:avLst/>
          </a:prstGeom>
        </p:spPr>
      </p:pic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27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697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930961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5C8CF4F-3B67-46A9-ACB0-CDCB8C0A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4" y="1197567"/>
            <a:ext cx="4370959" cy="24835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48267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09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469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817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5600</TotalTime>
  <Words>1477</Words>
  <Application>Microsoft Office PowerPoint</Application>
  <PresentationFormat>화면 슬라이드 쇼(4:3)</PresentationFormat>
  <Paragraphs>560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518</cp:revision>
  <cp:lastPrinted>2001-07-23T08:42:52Z</cp:lastPrinted>
  <dcterms:created xsi:type="dcterms:W3CDTF">2011-02-22T01:37:12Z</dcterms:created>
  <dcterms:modified xsi:type="dcterms:W3CDTF">2018-05-01T14:33:14Z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