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0" r:id="rId4"/>
    <p:sldId id="270" r:id="rId5"/>
    <p:sldId id="259" r:id="rId6"/>
    <p:sldId id="263" r:id="rId7"/>
    <p:sldId id="277" r:id="rId8"/>
    <p:sldId id="278" r:id="rId9"/>
    <p:sldId id="264" r:id="rId10"/>
    <p:sldId id="265" r:id="rId11"/>
    <p:sldId id="268" r:id="rId12"/>
    <p:sldId id="269" r:id="rId13"/>
    <p:sldId id="271" r:id="rId14"/>
    <p:sldId id="274" r:id="rId15"/>
    <p:sldId id="272" r:id="rId16"/>
    <p:sldId id="273" r:id="rId17"/>
    <p:sldId id="276" r:id="rId18"/>
    <p:sldId id="275" r:id="rId19"/>
    <p:sldId id="266" r:id="rId20"/>
    <p:sldId id="267" r:id="rId21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FFFF"/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632" y="7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3570" y="72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TWOBE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0783696"/>
              </p:ext>
            </p:extLst>
          </p:nvPr>
        </p:nvGraphicFramePr>
        <p:xfrm>
          <a:off x="4623752" y="1222736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881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1860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8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705802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12871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AAEBDAA8-CDDF-4B66-9DA8-8AB261A87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203305"/>
            <a:ext cx="4447117" cy="2628466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A2E5E33D-65A5-497F-AC84-21B09A5C3D13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15072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31A81C5-445E-488F-9495-95E5C09C27B3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187959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66C7FCD-A005-45D6-897A-E181835E5285}"/>
              </a:ext>
            </a:extLst>
          </p:cNvPr>
          <p:cNvSpPr>
            <a:spLocks noChangeAspect="1"/>
          </p:cNvSpPr>
          <p:nvPr/>
        </p:nvSpPr>
        <p:spPr bwMode="auto">
          <a:xfrm>
            <a:off x="1197237" y="229471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25B1604-2444-49AC-BAD1-C79F6A2033A5}"/>
              </a:ext>
            </a:extLst>
          </p:cNvPr>
          <p:cNvSpPr>
            <a:spLocks noChangeAspect="1"/>
          </p:cNvSpPr>
          <p:nvPr/>
        </p:nvSpPr>
        <p:spPr bwMode="auto">
          <a:xfrm>
            <a:off x="1194397" y="271768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932B567-BCAB-4969-8A0D-6ED7FA1086DE}"/>
              </a:ext>
            </a:extLst>
          </p:cNvPr>
          <p:cNvSpPr>
            <a:spLocks noChangeAspect="1"/>
          </p:cNvSpPr>
          <p:nvPr/>
        </p:nvSpPr>
        <p:spPr bwMode="auto">
          <a:xfrm>
            <a:off x="1194397" y="303570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5266E9E-8BE1-415C-A752-6726AD7FDE58}"/>
              </a:ext>
            </a:extLst>
          </p:cNvPr>
          <p:cNvSpPr>
            <a:spLocks noChangeAspect="1"/>
          </p:cNvSpPr>
          <p:nvPr/>
        </p:nvSpPr>
        <p:spPr bwMode="auto">
          <a:xfrm>
            <a:off x="2879973" y="33490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FF3B20A-C604-4DE6-BDDC-31830F5FE6C0}"/>
              </a:ext>
            </a:extLst>
          </p:cNvPr>
          <p:cNvSpPr>
            <a:spLocks noChangeAspect="1"/>
          </p:cNvSpPr>
          <p:nvPr/>
        </p:nvSpPr>
        <p:spPr bwMode="auto">
          <a:xfrm>
            <a:off x="3609406" y="33490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5902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To-do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편집하는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항목과 관련된 내용들을 입력한 후 편집 버튼을 누르면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등록이 되었다는 창을 띄운 후 메인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 중 실제 마감일을 제외한 나머지 항목들을 입력하지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않은 채로 편집 버튼을 누르면 실제 마감일을 제외한 항목들을 입력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 달라는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85928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723B9E9D-32AD-4397-B2D0-3C0ABDFCB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3" y="1105270"/>
            <a:ext cx="4512526" cy="272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51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843172"/>
              </p:ext>
            </p:extLst>
          </p:nvPr>
        </p:nvGraphicFramePr>
        <p:xfrm>
          <a:off x="4623752" y="1222736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06342"/>
                  </a:ext>
                </a:extLst>
              </a:tr>
              <a:tr h="19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38667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편집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53515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97605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60994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id="{08AA9B4F-3D63-4179-908C-420C630C8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3" y="1105270"/>
            <a:ext cx="4512526" cy="2726501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B0B74BFE-695B-4DA5-86E2-853BB1ADF0F3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15072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6031548-6B69-4A2D-BE2E-B17D9EEDD9BE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184922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012DDDD-442E-4457-AE38-8E09B60ECDCA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225083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C90D3CF-DA8B-4D9D-A8C3-7411CED8D3DE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262019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DD90D7E-5FF6-44C6-8910-8FFB270FB601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30930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547A3B2-C56A-4974-ACC8-A6F94905D744}"/>
              </a:ext>
            </a:extLst>
          </p:cNvPr>
          <p:cNvSpPr>
            <a:spLocks noChangeAspect="1"/>
          </p:cNvSpPr>
          <p:nvPr/>
        </p:nvSpPr>
        <p:spPr bwMode="auto">
          <a:xfrm>
            <a:off x="2959871" y="335070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D11BF4A-CD4F-4665-A9AC-B7AACC4E62AC}"/>
              </a:ext>
            </a:extLst>
          </p:cNvPr>
          <p:cNvSpPr>
            <a:spLocks noChangeAspect="1"/>
          </p:cNvSpPr>
          <p:nvPr/>
        </p:nvSpPr>
        <p:spPr bwMode="auto">
          <a:xfrm>
            <a:off x="3682060" y="335070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4248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9442C70-C1AE-47A0-8D66-194405F19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id="{5C95FD99-E429-4AB2-B20E-0E3D4A3F9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27922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9DCBB06-0A03-48D6-9627-3A48798ABEEE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삭제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4C156F7-08E9-4ECE-B0F9-5A06DCFD53D5}"/>
              </a:ext>
            </a:extLst>
          </p:cNvPr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55E5A9-ADD8-4B68-8F9F-2366DB0AE853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C1CF9C-0DDE-4B4F-B44B-01C7EBC8219B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사용자가 삭제 버튼을 누른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항목을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삭제한 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다시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1B982EF-8459-494B-8726-415D2D51AA75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9CE26A1-F438-483A-A997-7B20DBA762AC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89110A4-1664-494C-B5DA-7A376848BF96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삭제는 버튼으로 한다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09E687EA-F650-4A3D-B7F4-33F085858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43" y="1201194"/>
            <a:ext cx="4340123" cy="247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91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04645AF-0F16-4BD6-8605-6F0653867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9A8A73D7-026B-41D7-B431-9CC3DE72D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45928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내용 개체 틀 4">
            <a:extLst>
              <a:ext uri="{FF2B5EF4-FFF2-40B4-BE49-F238E27FC236}">
                <a16:creationId xmlns:a16="http://schemas.microsoft.com/office/drawing/2014/main" id="{AC193B18-21BF-47BF-9F4B-B12819F19C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4625270"/>
              </p:ext>
            </p:extLst>
          </p:nvPr>
        </p:nvGraphicFramePr>
        <p:xfrm>
          <a:off x="4623752" y="1222736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BE598EA8-D21E-46EF-8F09-76561C264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43" y="1201194"/>
            <a:ext cx="4340123" cy="2476776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8EA2F9F9-D48D-431A-B6E2-DD1FB4B95BCF}"/>
              </a:ext>
            </a:extLst>
          </p:cNvPr>
          <p:cNvSpPr>
            <a:spLocks noChangeAspect="1"/>
          </p:cNvSpPr>
          <p:nvPr/>
        </p:nvSpPr>
        <p:spPr bwMode="auto">
          <a:xfrm>
            <a:off x="749332" y="221451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6D6B425-B6D1-424E-92D6-68026F38EC9E}"/>
              </a:ext>
            </a:extLst>
          </p:cNvPr>
          <p:cNvSpPr>
            <a:spLocks noChangeAspect="1"/>
          </p:cNvSpPr>
          <p:nvPr/>
        </p:nvSpPr>
        <p:spPr bwMode="auto">
          <a:xfrm>
            <a:off x="749332" y="257213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62B84E7-BA96-4B34-A8DF-CC0445DD05BE}"/>
              </a:ext>
            </a:extLst>
          </p:cNvPr>
          <p:cNvSpPr>
            <a:spLocks noChangeAspect="1"/>
          </p:cNvSpPr>
          <p:nvPr/>
        </p:nvSpPr>
        <p:spPr bwMode="auto">
          <a:xfrm>
            <a:off x="749332" y="29366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1A76654-8DFF-42FB-B774-FABBCDE1C3A8}"/>
              </a:ext>
            </a:extLst>
          </p:cNvPr>
          <p:cNvSpPr>
            <a:spLocks noChangeAspect="1"/>
          </p:cNvSpPr>
          <p:nvPr/>
        </p:nvSpPr>
        <p:spPr bwMode="auto">
          <a:xfrm>
            <a:off x="4176112" y="220316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A6BF5DE-9ACA-4582-A5C9-6A5A795289FC}"/>
              </a:ext>
            </a:extLst>
          </p:cNvPr>
          <p:cNvSpPr>
            <a:spLocks noChangeAspect="1"/>
          </p:cNvSpPr>
          <p:nvPr/>
        </p:nvSpPr>
        <p:spPr bwMode="auto">
          <a:xfrm>
            <a:off x="4176112" y="257213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4E77AD9-06D5-468E-8C10-2FCF43B82B26}"/>
              </a:ext>
            </a:extLst>
          </p:cNvPr>
          <p:cNvSpPr>
            <a:spLocks noChangeAspect="1"/>
          </p:cNvSpPr>
          <p:nvPr/>
        </p:nvSpPr>
        <p:spPr bwMode="auto">
          <a:xfrm>
            <a:off x="4176112" y="29366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155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437D0E0-0B66-4677-889C-09522DEDD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F645205E-426F-47B0-A541-CE5F84E93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77613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09872B4-E59D-49BC-845C-D26285ECFADE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정렬하는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005E39F-31F8-4764-9435-73DBACE9F9B3}"/>
              </a:ext>
            </a:extLst>
          </p:cNvPr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9071770-1B1E-4BB6-98DB-DFDC6AA04AC1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07E8AAA-8F85-415D-AC59-3A125CF7B9B4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원하는 정렬 기준을 클릭하면 그 기준에 따라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AC60FE9-EB55-4D38-91D9-5D22AA989D03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88ECC07-CFC3-4CDA-98B9-99032AC37314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BE08FF-4525-4AAF-9D65-F62034CC9CDD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기준 선택은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EB59C39-9B5D-4F30-9164-3C3D9B8C9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66" y="1211259"/>
            <a:ext cx="4363464" cy="258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09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17230D9-4404-4E82-AAEC-C8853E076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8CF4D177-266B-4C7D-8AE8-7C28A6F45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4234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내용 개체 틀 4">
            <a:extLst>
              <a:ext uri="{FF2B5EF4-FFF2-40B4-BE49-F238E27FC236}">
                <a16:creationId xmlns:a16="http://schemas.microsoft.com/office/drawing/2014/main" id="{E3773516-1A7F-4F8F-91AB-EA8AE28C78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9110511"/>
              </p:ext>
            </p:extLst>
          </p:nvPr>
        </p:nvGraphicFramePr>
        <p:xfrm>
          <a:off x="4623752" y="1222736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기준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된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9AA5BEA-8455-478A-B7CB-05CD38A20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66" y="1211259"/>
            <a:ext cx="4363464" cy="2583517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F938F7F4-38B7-433F-83E1-0FBFFC509340}"/>
              </a:ext>
            </a:extLst>
          </p:cNvPr>
          <p:cNvSpPr>
            <a:spLocks noChangeAspect="1"/>
          </p:cNvSpPr>
          <p:nvPr/>
        </p:nvSpPr>
        <p:spPr bwMode="auto">
          <a:xfrm>
            <a:off x="1175460" y="15664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1E32D11-65FB-4807-9BF9-982D7132597C}"/>
              </a:ext>
            </a:extLst>
          </p:cNvPr>
          <p:cNvSpPr>
            <a:spLocks noChangeAspect="1"/>
          </p:cNvSpPr>
          <p:nvPr/>
        </p:nvSpPr>
        <p:spPr bwMode="auto">
          <a:xfrm>
            <a:off x="1890649" y="15544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497667F-2D18-4CE7-80CB-89E1F527737F}"/>
              </a:ext>
            </a:extLst>
          </p:cNvPr>
          <p:cNvSpPr>
            <a:spLocks noChangeAspect="1"/>
          </p:cNvSpPr>
          <p:nvPr/>
        </p:nvSpPr>
        <p:spPr bwMode="auto">
          <a:xfrm>
            <a:off x="2756605" y="15511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D970A9E-620A-4CFC-B276-3892335BFBCA}"/>
              </a:ext>
            </a:extLst>
          </p:cNvPr>
          <p:cNvSpPr>
            <a:spLocks noChangeAspect="1"/>
          </p:cNvSpPr>
          <p:nvPr/>
        </p:nvSpPr>
        <p:spPr bwMode="auto">
          <a:xfrm>
            <a:off x="3687629" y="15664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A13690E-C130-45D0-89C1-656711A0B40C}"/>
              </a:ext>
            </a:extLst>
          </p:cNvPr>
          <p:cNvSpPr>
            <a:spLocks noChangeAspect="1"/>
          </p:cNvSpPr>
          <p:nvPr/>
        </p:nvSpPr>
        <p:spPr bwMode="auto">
          <a:xfrm>
            <a:off x="260336" y="210957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2292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DBF866A-B990-4ED1-ABE4-70DFFB821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CE2B17F-C425-4BF4-ACA9-1658A54CC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4" y="1197567"/>
            <a:ext cx="4370959" cy="2483500"/>
          </a:xfrm>
          <a:prstGeom prst="rect">
            <a:avLst/>
          </a:prstGeom>
        </p:spPr>
      </p:pic>
      <p:graphicFrame>
        <p:nvGraphicFramePr>
          <p:cNvPr id="12" name="Group 240">
            <a:extLst>
              <a:ext uri="{FF2B5EF4-FFF2-40B4-BE49-F238E27FC236}">
                <a16:creationId xmlns:a16="http://schemas.microsoft.com/office/drawing/2014/main" id="{77074C61-FF8D-47B7-96C8-02DD456DD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00129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즐겨 찾기 조회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297542-B84E-442D-BE63-4FB45FD55AFB}"/>
              </a:ext>
            </a:extLst>
          </p:cNvPr>
          <p:cNvSpPr/>
          <p:nvPr/>
        </p:nvSpPr>
        <p:spPr bwMode="auto">
          <a:xfrm>
            <a:off x="4614128" y="1211259"/>
            <a:ext cx="4183811" cy="5612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즐겨 찾기 기능을 이용했던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조회하는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D7BA0D6-0148-4111-BBCB-F6AE0A8266CE}"/>
              </a:ext>
            </a:extLst>
          </p:cNvPr>
          <p:cNvGrpSpPr/>
          <p:nvPr/>
        </p:nvGrpSpPr>
        <p:grpSpPr>
          <a:xfrm>
            <a:off x="4614126" y="1853068"/>
            <a:ext cx="4183813" cy="1461405"/>
            <a:chOff x="4614126" y="1867888"/>
            <a:chExt cx="4183813" cy="146140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D31048C-D1D7-455B-8914-C88BC762A07B}"/>
                </a:ext>
              </a:extLst>
            </p:cNvPr>
            <p:cNvSpPr/>
            <p:nvPr/>
          </p:nvSpPr>
          <p:spPr bwMode="auto">
            <a:xfrm>
              <a:off x="4614128" y="1867888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956B151-956C-43AE-B041-58CB572E5C2D}"/>
                </a:ext>
              </a:extLst>
            </p:cNvPr>
            <p:cNvSpPr/>
            <p:nvPr/>
          </p:nvSpPr>
          <p:spPr bwMode="auto">
            <a:xfrm>
              <a:off x="4614126" y="2214870"/>
              <a:ext cx="4183811" cy="111442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즐겨 찾기 버튼을 클릭하면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사용자의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항목들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중에서 즐겨 찾기 기능이 활성화 되어 있는 항목만을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40AE75C-5135-4205-A162-5391AB25CDC8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8E40CDE-9FDB-4BD8-83FB-DD96354E962C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5EA2613-57D8-47FF-AC51-45623B84A0E6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1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01D7E31-C59E-4AD9-876D-D4D0D9913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235FE3ED-D66F-4C38-AA89-81988F0D8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39419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즐겨 찾기 조회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내용 개체 틀 4">
            <a:extLst>
              <a:ext uri="{FF2B5EF4-FFF2-40B4-BE49-F238E27FC236}">
                <a16:creationId xmlns:a16="http://schemas.microsoft.com/office/drawing/2014/main" id="{04FCE623-99C9-43D4-B46F-57C8FBCA76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3930961"/>
              </p:ext>
            </p:extLst>
          </p:nvPr>
        </p:nvGraphicFramePr>
        <p:xfrm>
          <a:off x="4623752" y="1222736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즐겨 찾기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즐겨 찾은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05C8CF4F-3B67-46A9-ACB0-CDCB8C0AD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4" y="1197567"/>
            <a:ext cx="4370959" cy="24835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1BE1E4B2-899F-4349-84D4-4AE933BFE35F}"/>
              </a:ext>
            </a:extLst>
          </p:cNvPr>
          <p:cNvSpPr>
            <a:spLocks noChangeAspect="1"/>
          </p:cNvSpPr>
          <p:nvPr/>
        </p:nvSpPr>
        <p:spPr bwMode="auto">
          <a:xfrm>
            <a:off x="365276" y="15664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704965C-D67F-43DF-965A-156B9E556FA9}"/>
              </a:ext>
            </a:extLst>
          </p:cNvPr>
          <p:cNvSpPr>
            <a:spLocks noChangeAspect="1"/>
          </p:cNvSpPr>
          <p:nvPr/>
        </p:nvSpPr>
        <p:spPr bwMode="auto">
          <a:xfrm>
            <a:off x="260336" y="210957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281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회원 가입 완료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녹색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5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5381613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04.30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SC009, SC010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process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SC010, SC011, SC012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Confirm 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64383" y="266204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O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 모두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I/O</a:t>
            </a: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항목 속성 예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Radio Box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Push Button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Combo Box ..</a:t>
            </a:r>
            <a:endParaRPr lang="ko-KR" altLang="en-US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67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1026" name="Picture 2" descr="site map template, site map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138" y="1284656"/>
            <a:ext cx="4609724" cy="50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B442E0C-486E-46EB-9A88-DDA591951170}"/>
              </a:ext>
            </a:extLst>
          </p:cNvPr>
          <p:cNvSpPr/>
          <p:nvPr/>
        </p:nvSpPr>
        <p:spPr bwMode="auto">
          <a:xfrm>
            <a:off x="4125432" y="3156738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D79E698-F54D-46DD-890D-31F22FF66FD2}"/>
              </a:ext>
            </a:extLst>
          </p:cNvPr>
          <p:cNvSpPr/>
          <p:nvPr/>
        </p:nvSpPr>
        <p:spPr bwMode="auto">
          <a:xfrm>
            <a:off x="4120114" y="1125905"/>
            <a:ext cx="1244010" cy="509241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319D512-9B32-4C40-AC8D-2D80E339D2DD}"/>
              </a:ext>
            </a:extLst>
          </p:cNvPr>
          <p:cNvSpPr/>
          <p:nvPr/>
        </p:nvSpPr>
        <p:spPr bwMode="auto">
          <a:xfrm>
            <a:off x="2445487" y="2033995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회원가입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08F03AD-68D0-4244-B12D-CED8AF759DB7}"/>
              </a:ext>
            </a:extLst>
          </p:cNvPr>
          <p:cNvSpPr/>
          <p:nvPr/>
        </p:nvSpPr>
        <p:spPr bwMode="auto">
          <a:xfrm>
            <a:off x="5794741" y="2033996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C7C31BF-E818-4D76-AA50-E8A6B134D833}"/>
              </a:ext>
            </a:extLst>
          </p:cNvPr>
          <p:cNvSpPr/>
          <p:nvPr/>
        </p:nvSpPr>
        <p:spPr bwMode="auto">
          <a:xfrm>
            <a:off x="4120114" y="2033996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1438EEA-0D1E-40FC-B04E-23AA6430F7E7}"/>
              </a:ext>
            </a:extLst>
          </p:cNvPr>
          <p:cNvSpPr/>
          <p:nvPr/>
        </p:nvSpPr>
        <p:spPr bwMode="auto">
          <a:xfrm>
            <a:off x="4120114" y="4289037"/>
            <a:ext cx="1249328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7A42620-8A26-430E-8DB1-DB86A04F611E}"/>
              </a:ext>
            </a:extLst>
          </p:cNvPr>
          <p:cNvSpPr/>
          <p:nvPr/>
        </p:nvSpPr>
        <p:spPr bwMode="auto">
          <a:xfrm>
            <a:off x="2445487" y="3156738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편집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7509FDA-BECC-43CD-9CD9-3A4B078F2034}"/>
              </a:ext>
            </a:extLst>
          </p:cNvPr>
          <p:cNvSpPr/>
          <p:nvPr/>
        </p:nvSpPr>
        <p:spPr bwMode="auto">
          <a:xfrm>
            <a:off x="5794741" y="3156737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 삭제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448C0B6-9D78-461D-82EC-4E8797483107}"/>
              </a:ext>
            </a:extLst>
          </p:cNvPr>
          <p:cNvSpPr/>
          <p:nvPr/>
        </p:nvSpPr>
        <p:spPr bwMode="auto">
          <a:xfrm>
            <a:off x="531621" y="5505281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편집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1FFF1DB-2268-42AC-AC7E-D6616FA4E589}"/>
              </a:ext>
            </a:extLst>
          </p:cNvPr>
          <p:cNvSpPr/>
          <p:nvPr/>
        </p:nvSpPr>
        <p:spPr bwMode="auto">
          <a:xfrm>
            <a:off x="2926608" y="5505279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삭제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9303774-AE76-4E81-94C5-F0D478A837D2}"/>
              </a:ext>
            </a:extLst>
          </p:cNvPr>
          <p:cNvSpPr/>
          <p:nvPr/>
        </p:nvSpPr>
        <p:spPr bwMode="auto">
          <a:xfrm>
            <a:off x="5321595" y="5505280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정렬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212EB90-1BCB-4775-8E47-783C3273545B}"/>
              </a:ext>
            </a:extLst>
          </p:cNvPr>
          <p:cNvSpPr/>
          <p:nvPr/>
        </p:nvSpPr>
        <p:spPr bwMode="auto">
          <a:xfrm>
            <a:off x="7713922" y="5505281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즐겨찾기조회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6068E2-592D-4A83-B20B-A4774C758F19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 bwMode="auto">
          <a:xfrm>
            <a:off x="4742119" y="1635146"/>
            <a:ext cx="0" cy="3988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080232D-2E67-4287-986C-E09A22FBAC94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>
            <a:off x="3067492" y="1775637"/>
            <a:ext cx="0" cy="2583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417BF2-BCF6-480C-9024-4C1DA199860C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6416746" y="1775637"/>
            <a:ext cx="0" cy="2583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3934664-426A-48FB-B5B6-6F906F4B945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 bwMode="auto">
          <a:xfrm>
            <a:off x="3689497" y="2315759"/>
            <a:ext cx="430617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F8BF608-1A5D-4DF8-9441-1FCF9012024C}"/>
              </a:ext>
            </a:extLst>
          </p:cNvPr>
          <p:cNvCxnSpPr>
            <a:stCxn id="9" idx="1"/>
            <a:endCxn id="10" idx="3"/>
          </p:cNvCxnSpPr>
          <p:nvPr/>
        </p:nvCxnSpPr>
        <p:spPr bwMode="auto">
          <a:xfrm flipH="1">
            <a:off x="5364124" y="2315760"/>
            <a:ext cx="43061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4BB4AF7-B524-4AC4-ADA4-3A438F3DF15A}"/>
              </a:ext>
            </a:extLst>
          </p:cNvPr>
          <p:cNvCxnSpPr>
            <a:stCxn id="10" idx="2"/>
            <a:endCxn id="5" idx="0"/>
          </p:cNvCxnSpPr>
          <p:nvPr/>
        </p:nvCxnSpPr>
        <p:spPr bwMode="auto">
          <a:xfrm>
            <a:off x="4742119" y="2597523"/>
            <a:ext cx="5318" cy="5592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D93C0E9-75B9-4A78-9411-FA3D7411D592}"/>
              </a:ext>
            </a:extLst>
          </p:cNvPr>
          <p:cNvCxnSpPr>
            <a:stCxn id="5" idx="2"/>
            <a:endCxn id="11" idx="0"/>
          </p:cNvCxnSpPr>
          <p:nvPr/>
        </p:nvCxnSpPr>
        <p:spPr bwMode="auto">
          <a:xfrm flipH="1">
            <a:off x="4744778" y="3720265"/>
            <a:ext cx="2659" cy="5687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C06F5AE-3292-48F5-8515-B64D1230329E}"/>
              </a:ext>
            </a:extLst>
          </p:cNvPr>
          <p:cNvCxnSpPr>
            <a:stCxn id="5" idx="1"/>
            <a:endCxn id="12" idx="3"/>
          </p:cNvCxnSpPr>
          <p:nvPr/>
        </p:nvCxnSpPr>
        <p:spPr bwMode="auto">
          <a:xfrm flipH="1">
            <a:off x="3689497" y="3438502"/>
            <a:ext cx="43593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A9A24A6-66E9-4267-91F7-B5A4215B787A}"/>
              </a:ext>
            </a:extLst>
          </p:cNvPr>
          <p:cNvCxnSpPr>
            <a:stCxn id="5" idx="3"/>
            <a:endCxn id="13" idx="1"/>
          </p:cNvCxnSpPr>
          <p:nvPr/>
        </p:nvCxnSpPr>
        <p:spPr bwMode="auto">
          <a:xfrm flipV="1">
            <a:off x="5369442" y="3438501"/>
            <a:ext cx="425299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AA0DD2C-B5EE-474C-B4FB-DDBDB3D4A3FE}"/>
              </a:ext>
            </a:extLst>
          </p:cNvPr>
          <p:cNvCxnSpPr>
            <a:stCxn id="11" idx="2"/>
          </p:cNvCxnSpPr>
          <p:nvPr/>
        </p:nvCxnSpPr>
        <p:spPr bwMode="auto">
          <a:xfrm>
            <a:off x="4744778" y="4852564"/>
            <a:ext cx="2659" cy="3042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3CCB7F7-3EE6-44A1-B674-C82DC66E2CF1}"/>
              </a:ext>
            </a:extLst>
          </p:cNvPr>
          <p:cNvCxnSpPr>
            <a:cxnSpLocks/>
          </p:cNvCxnSpPr>
          <p:nvPr/>
        </p:nvCxnSpPr>
        <p:spPr bwMode="auto">
          <a:xfrm>
            <a:off x="1153626" y="5156791"/>
            <a:ext cx="718230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C0853E0-E732-4375-ADDC-426E814E4414}"/>
              </a:ext>
            </a:extLst>
          </p:cNvPr>
          <p:cNvCxnSpPr>
            <a:cxnSpLocks/>
            <a:endCxn id="14" idx="0"/>
          </p:cNvCxnSpPr>
          <p:nvPr/>
        </p:nvCxnSpPr>
        <p:spPr bwMode="auto">
          <a:xfrm>
            <a:off x="1153626" y="5156791"/>
            <a:ext cx="0" cy="3484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2B446E0-9334-4DB7-8E1F-1BFF07E1AC1F}"/>
              </a:ext>
            </a:extLst>
          </p:cNvPr>
          <p:cNvCxnSpPr>
            <a:cxnSpLocks/>
            <a:endCxn id="15" idx="0"/>
          </p:cNvCxnSpPr>
          <p:nvPr/>
        </p:nvCxnSpPr>
        <p:spPr bwMode="auto">
          <a:xfrm>
            <a:off x="3548613" y="5156791"/>
            <a:ext cx="0" cy="3484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44EDE9F-4AF0-4DDA-A053-C91A7FA89CAC}"/>
              </a:ext>
            </a:extLst>
          </p:cNvPr>
          <p:cNvCxnSpPr>
            <a:endCxn id="16" idx="0"/>
          </p:cNvCxnSpPr>
          <p:nvPr/>
        </p:nvCxnSpPr>
        <p:spPr bwMode="auto">
          <a:xfrm>
            <a:off x="5943600" y="5156791"/>
            <a:ext cx="0" cy="3484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C4436D58-514C-4C71-9F8A-4B7B4BA642E0}"/>
              </a:ext>
            </a:extLst>
          </p:cNvPr>
          <p:cNvCxnSpPr>
            <a:cxnSpLocks/>
            <a:endCxn id="17" idx="0"/>
          </p:cNvCxnSpPr>
          <p:nvPr/>
        </p:nvCxnSpPr>
        <p:spPr bwMode="auto">
          <a:xfrm>
            <a:off x="8335927" y="5156791"/>
            <a:ext cx="0" cy="3484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1D8F869-EB4C-4BD3-958C-33690820A5E4}"/>
              </a:ext>
            </a:extLst>
          </p:cNvPr>
          <p:cNvCxnSpPr/>
          <p:nvPr/>
        </p:nvCxnSpPr>
        <p:spPr bwMode="auto">
          <a:xfrm>
            <a:off x="3067492" y="1775637"/>
            <a:ext cx="334925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892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회원 가입 완료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녹색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03962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64383" y="266204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O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 모두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I/O</a:t>
            </a: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항목 속성 예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Radio Box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Push Button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Combo Box ..</a:t>
            </a:r>
            <a:endParaRPr lang="ko-KR" altLang="en-US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67401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19551FE-9E3C-4F37-8A93-3CC2596EF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F81F69CB-6FB1-4891-BBA1-82F92CD48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59350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 ~ 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 ~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사용자에게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확인을 받아야 할 경우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text, value_1, value_2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알맞은 값을 넣어 확인을 요구한다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누른 버튼에 따라 알맞은 행동을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FBE9DE5-046F-4A33-B2D8-B024E46442BA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9278C24-8AD7-4930-AEBB-5D269DB99993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66F216F-5B87-44A4-8E5F-5F899B0EE28C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사용자에게 확인을 요구하는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7A34B0A-933D-41DB-844E-5D7F91A5B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98" y="1211260"/>
            <a:ext cx="4183812" cy="238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45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D7883C-6CAD-40A6-8DF0-F84CE4FC3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98" y="1211260"/>
            <a:ext cx="4183812" cy="2384814"/>
          </a:xfrm>
          <a:prstGeom prst="rect">
            <a:avLst/>
          </a:prstGeom>
        </p:spPr>
      </p:pic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55466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 ~ 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 ~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0957969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할 내용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9982675F-3A1F-48A5-8C9F-722E4F60F8A0}"/>
              </a:ext>
            </a:extLst>
          </p:cNvPr>
          <p:cNvSpPr>
            <a:spLocks noChangeAspect="1"/>
          </p:cNvSpPr>
          <p:nvPr/>
        </p:nvSpPr>
        <p:spPr bwMode="auto">
          <a:xfrm>
            <a:off x="1892558" y="171712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520F9BE-9118-4B4D-834C-696750CB4226}"/>
              </a:ext>
            </a:extLst>
          </p:cNvPr>
          <p:cNvSpPr>
            <a:spLocks noChangeAspect="1"/>
          </p:cNvSpPr>
          <p:nvPr/>
        </p:nvSpPr>
        <p:spPr bwMode="auto">
          <a:xfrm>
            <a:off x="3649835" y="284463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BCDAE3A-E60B-455D-A294-2FE59CA01823}"/>
              </a:ext>
            </a:extLst>
          </p:cNvPr>
          <p:cNvSpPr>
            <a:spLocks noChangeAspect="1"/>
          </p:cNvSpPr>
          <p:nvPr/>
        </p:nvSpPr>
        <p:spPr bwMode="auto">
          <a:xfrm>
            <a:off x="2838060" y="284463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40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등록하는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항목과 관련된 내용들을 입력한 후 등록 버튼을 누르면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등록이 되었다는 창을 띄운 후 메인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중 실제 마감일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제외한 나머지 항목들을 입력하지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않은 채로 등록 버튼을 누르면 실제 마감일을 제외한 항목들을 입력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 달라는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15982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5B397EA8-E0E4-4C58-AD7A-AB4DB7055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43" y="1192597"/>
            <a:ext cx="4447117" cy="262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99933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5626</TotalTime>
  <Words>1675</Words>
  <Application>Microsoft Office PowerPoint</Application>
  <PresentationFormat>화면 슬라이드 쇼(4:3)</PresentationFormat>
  <Paragraphs>629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Windows User</cp:lastModifiedBy>
  <cp:revision>528</cp:revision>
  <cp:lastPrinted>2001-07-23T08:42:52Z</cp:lastPrinted>
  <dcterms:created xsi:type="dcterms:W3CDTF">2011-02-22T01:37:12Z</dcterms:created>
  <dcterms:modified xsi:type="dcterms:W3CDTF">2018-05-01T15:08:00Z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