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0" r:id="rId4"/>
    <p:sldId id="279" r:id="rId5"/>
    <p:sldId id="270" r:id="rId6"/>
    <p:sldId id="259" r:id="rId7"/>
    <p:sldId id="263" r:id="rId8"/>
    <p:sldId id="280" r:id="rId9"/>
    <p:sldId id="281" r:id="rId10"/>
    <p:sldId id="277" r:id="rId11"/>
    <p:sldId id="278" r:id="rId12"/>
    <p:sldId id="264" r:id="rId13"/>
    <p:sldId id="265" r:id="rId14"/>
    <p:sldId id="268" r:id="rId15"/>
    <p:sldId id="269" r:id="rId16"/>
    <p:sldId id="271" r:id="rId17"/>
    <p:sldId id="274" r:id="rId18"/>
    <p:sldId id="272" r:id="rId19"/>
    <p:sldId id="273" r:id="rId20"/>
    <p:sldId id="276" r:id="rId21"/>
    <p:sldId id="275" r:id="rId22"/>
    <p:sldId id="266" r:id="rId23"/>
    <p:sldId id="267" r:id="rId2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600" y="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206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A34B0A-933D-41DB-844E-5D7F91A5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7883C-6CAD-40A6-8DF0-F84CE4FC3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689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309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3" y="1192597"/>
            <a:ext cx="4447117" cy="2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83696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58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069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AAEBDAA8-CDDF-4B66-9DA8-8AB261A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203305"/>
            <a:ext cx="4447117" cy="262846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A2E5E33D-65A5-497F-AC84-21B09A5C3D1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1A81C5-445E-488F-9495-95E5C09C27B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795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66C7FCD-A005-45D6-897A-E181835E5285}"/>
              </a:ext>
            </a:extLst>
          </p:cNvPr>
          <p:cNvSpPr>
            <a:spLocks noChangeAspect="1"/>
          </p:cNvSpPr>
          <p:nvPr/>
        </p:nvSpPr>
        <p:spPr bwMode="auto">
          <a:xfrm>
            <a:off x="1197237" y="2294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25B1604-2444-49AC-BAD1-C79F6A2033A5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2717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32B567-BCAB-4969-8A0D-6ED7FA1086DE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3035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5266E9E-8BE1-415C-A752-6726AD7FDE58}"/>
              </a:ext>
            </a:extLst>
          </p:cNvPr>
          <p:cNvSpPr>
            <a:spLocks noChangeAspect="1"/>
          </p:cNvSpPr>
          <p:nvPr/>
        </p:nvSpPr>
        <p:spPr bwMode="auto">
          <a:xfrm>
            <a:off x="2879973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F3B20A-C604-4DE6-BDDC-31830F5FE6C0}"/>
              </a:ext>
            </a:extLst>
          </p:cNvPr>
          <p:cNvSpPr>
            <a:spLocks noChangeAspect="1"/>
          </p:cNvSpPr>
          <p:nvPr/>
        </p:nvSpPr>
        <p:spPr bwMode="auto">
          <a:xfrm>
            <a:off x="3609406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않은 채로 편집 버튼을 누르면 실제 마감일을 제외한 항목들을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5498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317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9204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694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9E687EA-F650-4A3D-B7F4-33F08585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3" y="1201194"/>
            <a:ext cx="4340123" cy="24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735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625270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E598EA8-D21E-46EF-8F09-76561C26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3" y="1201194"/>
            <a:ext cx="4340123" cy="247677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A76654-8DFF-42FB-B774-FABBCDE1C3A8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2031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BF5DE-9ACA-4582-A5C9-6A5A795289FC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E77AD9-06D5-468E-8C10-2FCF43B82B26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3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기준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EB59C39-9B5D-4F30-9164-3C3D9B8C9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6" y="1211259"/>
            <a:ext cx="4363464" cy="25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3365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E3773516-1A7F-4F8F-91AB-EA8AE28C7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110511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A5BEA-8455-478A-B7CB-05CD38A2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6" y="1211259"/>
            <a:ext cx="4363464" cy="258351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87629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13690E-C130-45D0-89C1-656711A0B40C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15241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E2B17F-C425-4BF4-ACA9-1658A54C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4" y="1197567"/>
            <a:ext cx="4370959" cy="2483500"/>
          </a:xfrm>
          <a:prstGeom prst="rect">
            <a:avLst/>
          </a:prstGeom>
        </p:spPr>
      </p:pic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189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481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04FCE623-99C9-43D4-B46F-57C8FBCA7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930961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5C8CF4F-3B67-46A9-ACB0-CDCB8C0AD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4" y="1197567"/>
            <a:ext cx="4370959" cy="24835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04965C-D67F-43DF-965A-156B9E556FA9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6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64" y="1324947"/>
            <a:ext cx="4881071" cy="492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:a16="http://schemas.microsoft.com/office/drawing/2014/main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9288" y="1628345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:a16="http://schemas.microsoft.com/office/drawing/2014/main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9288" y="2460547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288" y="3314556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:a16="http://schemas.microsoft.com/office/drawing/2014/main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9288" y="4292768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2863" y="5140332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797706" cy="5337464"/>
            <a:chOff x="173147" y="990600"/>
            <a:chExt cx="8797706" cy="53374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2B2D46F-529A-4F09-89D2-C697D03645BA}"/>
                </a:ext>
              </a:extLst>
            </p:cNvPr>
            <p:cNvGrpSpPr/>
            <p:nvPr/>
          </p:nvGrpSpPr>
          <p:grpSpPr>
            <a:xfrm>
              <a:off x="7079708" y="1112829"/>
              <a:ext cx="1891145" cy="5215235"/>
              <a:chOff x="7079708" y="1112829"/>
              <a:chExt cx="1891145" cy="5215235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079708" y="1371600"/>
                <a:ext cx="1891145" cy="4956464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38046" y="2596783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38047" y="3483687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38047" y="4370591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16067" y="5257495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Favorite_Todo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:a16="http://schemas.microsoft.com/office/drawing/2014/main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:a16="http://schemas.microsoft.com/office/drawing/2014/main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:a16="http://schemas.microsoft.com/office/drawing/2014/main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:a16="http://schemas.microsoft.com/office/drawing/2014/main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396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74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103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비밀번호를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틀렸다는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빈칸을 채워 달라는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3" y="3636255"/>
            <a:ext cx="4183812" cy="2626521"/>
            <a:chOff x="4614123" y="3636255"/>
            <a:chExt cx="4183812" cy="262652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36255"/>
              <a:ext cx="4183811" cy="3000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FF0320-BAA0-4AC5-ABB3-112DF6BD1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1" y="1261684"/>
            <a:ext cx="4183200" cy="26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089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0784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6064759-CF4C-4990-BF18-A9C912D7F849}"/>
              </a:ext>
            </a:extLst>
          </p:cNvPr>
          <p:cNvGrpSpPr/>
          <p:nvPr/>
        </p:nvGrpSpPr>
        <p:grpSpPr>
          <a:xfrm>
            <a:off x="374589" y="1227838"/>
            <a:ext cx="4183200" cy="2698961"/>
            <a:chOff x="381915" y="3765339"/>
            <a:chExt cx="4183200" cy="26989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587DEF-ECDA-4DFE-A873-69CED7B3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15" y="3765339"/>
              <a:ext cx="4183200" cy="2698961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982675F-3A1F-48A5-8C9F-722E4F60F8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45147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BCDAE3A-E60B-455D-A294-2FE59CA01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536916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520F9BE-9118-4B4D-834C-696750CB42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39287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F29A986-3B14-4405-8D5B-1342705AEE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2201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73004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5725</TotalTime>
  <Words>1985</Words>
  <Application>Microsoft Office PowerPoint</Application>
  <PresentationFormat>화면 슬라이드 쇼(4:3)</PresentationFormat>
  <Paragraphs>737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문지해</cp:lastModifiedBy>
  <cp:revision>543</cp:revision>
  <cp:lastPrinted>2001-07-23T08:42:52Z</cp:lastPrinted>
  <dcterms:created xsi:type="dcterms:W3CDTF">2011-02-22T01:37:12Z</dcterms:created>
  <dcterms:modified xsi:type="dcterms:W3CDTF">2018-05-01T17:40:10Z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