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9" r:id="rId4"/>
    <p:sldId id="270" r:id="rId5"/>
    <p:sldId id="259" r:id="rId6"/>
    <p:sldId id="263" r:id="rId7"/>
    <p:sldId id="280" r:id="rId8"/>
    <p:sldId id="281" r:id="rId9"/>
    <p:sldId id="277" r:id="rId10"/>
    <p:sldId id="278" r:id="rId11"/>
    <p:sldId id="264" r:id="rId12"/>
    <p:sldId id="265" r:id="rId13"/>
    <p:sldId id="268" r:id="rId14"/>
    <p:sldId id="269" r:id="rId15"/>
    <p:sldId id="271" r:id="rId16"/>
    <p:sldId id="274" r:id="rId17"/>
    <p:sldId id="272" r:id="rId18"/>
    <p:sldId id="273" r:id="rId19"/>
    <p:sldId id="276" r:id="rId20"/>
    <p:sldId id="275" r:id="rId21"/>
    <p:sldId id="266" r:id="rId22"/>
    <p:sldId id="267" r:id="rId2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2DA5FF"/>
    <a:srgbClr val="3399FF"/>
    <a:srgbClr val="B8FFFF"/>
    <a:srgbClr val="00FFCC"/>
    <a:srgbClr val="0081E2"/>
    <a:srgbClr val="CFBFD3"/>
    <a:srgbClr val="C0BED4"/>
    <a:srgbClr val="BFD5B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0" y="7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7883C-6CAD-40A6-8DF0-F84CE4FC3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027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957969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할 내용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사용자선택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9982675F-3A1F-48A5-8C9F-722E4F60F8A0}"/>
              </a:ext>
            </a:extLst>
          </p:cNvPr>
          <p:cNvSpPr>
            <a:spLocks noChangeAspect="1"/>
          </p:cNvSpPr>
          <p:nvPr/>
        </p:nvSpPr>
        <p:spPr bwMode="auto">
          <a:xfrm>
            <a:off x="1892558" y="17171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20F9BE-9118-4B4D-834C-696750CB4226}"/>
              </a:ext>
            </a:extLst>
          </p:cNvPr>
          <p:cNvSpPr>
            <a:spLocks noChangeAspect="1"/>
          </p:cNvSpPr>
          <p:nvPr/>
        </p:nvSpPr>
        <p:spPr bwMode="auto">
          <a:xfrm>
            <a:off x="3649835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CDAE3A-E60B-455D-A294-2FE59CA01823}"/>
              </a:ext>
            </a:extLst>
          </p:cNvPr>
          <p:cNvSpPr>
            <a:spLocks noChangeAspect="1"/>
          </p:cNvSpPr>
          <p:nvPr/>
        </p:nvSpPr>
        <p:spPr bwMode="auto">
          <a:xfrm>
            <a:off x="2838060" y="28446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4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항목과 관련된 내용들을 입력한 후 등록 버튼을 누르면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중 실제 마감일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않은 채로 등록 버튼을 누르면 실제 마감일을 제외한 항목들을 입력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940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B397EA8-E0E4-4C58-AD7A-AB4DB70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3" y="1192597"/>
            <a:ext cx="4447117" cy="2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783696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8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186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7058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816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AAEBDAA8-CDDF-4B66-9DA8-8AB261A8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5" y="1203305"/>
            <a:ext cx="4447117" cy="2628466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A2E5E33D-65A5-497F-AC84-21B09A5C3D1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1A81C5-445E-488F-9495-95E5C09C27B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795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66C7FCD-A005-45D6-897A-E181835E5285}"/>
              </a:ext>
            </a:extLst>
          </p:cNvPr>
          <p:cNvSpPr>
            <a:spLocks noChangeAspect="1"/>
          </p:cNvSpPr>
          <p:nvPr/>
        </p:nvSpPr>
        <p:spPr bwMode="auto">
          <a:xfrm>
            <a:off x="1197237" y="229471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25B1604-2444-49AC-BAD1-C79F6A2033A5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2717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32B567-BCAB-4969-8A0D-6ED7FA1086DE}"/>
              </a:ext>
            </a:extLst>
          </p:cNvPr>
          <p:cNvSpPr>
            <a:spLocks noChangeAspect="1"/>
          </p:cNvSpPr>
          <p:nvPr/>
        </p:nvSpPr>
        <p:spPr bwMode="auto">
          <a:xfrm>
            <a:off x="1194397" y="3035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5266E9E-8BE1-415C-A752-6726AD7FDE58}"/>
              </a:ext>
            </a:extLst>
          </p:cNvPr>
          <p:cNvSpPr>
            <a:spLocks noChangeAspect="1"/>
          </p:cNvSpPr>
          <p:nvPr/>
        </p:nvSpPr>
        <p:spPr bwMode="auto">
          <a:xfrm>
            <a:off x="2879973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FF3B20A-C604-4DE6-BDDC-31830F5FE6C0}"/>
              </a:ext>
            </a:extLst>
          </p:cNvPr>
          <p:cNvSpPr>
            <a:spLocks noChangeAspect="1"/>
          </p:cNvSpPr>
          <p:nvPr/>
        </p:nvSpPr>
        <p:spPr bwMode="auto">
          <a:xfrm>
            <a:off x="3609406" y="33490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90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편집하는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내용들을 입력한 후 편집 버튼을 누르면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등록이 되었다는 창을 띄운 후 메인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 중 실제 마감일을 제외한 나머지 항목들을 입력하지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않은 채로 편집 버튼을 누르면 실제 마감일을 제외한 항목들을 입력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해 달라는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64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23B9E9D-32AD-4397-B2D0-3C0ABDFC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" y="1217243"/>
            <a:ext cx="4409609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843172"/>
              </p:ext>
            </p:extLst>
          </p:nvPr>
        </p:nvGraphicFramePr>
        <p:xfrm>
          <a:off x="4623752" y="1222736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이름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6342"/>
                  </a:ext>
                </a:extLst>
              </a:tr>
              <a:tr h="19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8667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5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97605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399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08AA9B4F-3D63-4179-908C-420C630C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7" y="1218021"/>
            <a:ext cx="4418646" cy="2669778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B0B74BFE-695B-4DA5-86E2-853BB1ADF0F3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5072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031548-6B69-4A2D-BE2E-B17D9EEDD9B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184922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12DDDD-442E-4457-AE38-8E09B60ECDCA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250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C90D3CF-DA8B-4D9D-A8C3-7411CED8D3DE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26201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DD90D7E-5FF6-44C6-8910-8FFB270FB601}"/>
              </a:ext>
            </a:extLst>
          </p:cNvPr>
          <p:cNvSpPr>
            <a:spLocks noChangeAspect="1"/>
          </p:cNvSpPr>
          <p:nvPr/>
        </p:nvSpPr>
        <p:spPr bwMode="auto">
          <a:xfrm>
            <a:off x="1202093" y="309304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47A3B2-C56A-4974-ACC8-A6F94905D744}"/>
              </a:ext>
            </a:extLst>
          </p:cNvPr>
          <p:cNvSpPr>
            <a:spLocks noChangeAspect="1"/>
          </p:cNvSpPr>
          <p:nvPr/>
        </p:nvSpPr>
        <p:spPr bwMode="auto">
          <a:xfrm>
            <a:off x="2959871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11BF4A-CD4F-4665-A9AC-B7AACC4E62AC}"/>
              </a:ext>
            </a:extLst>
          </p:cNvPr>
          <p:cNvSpPr>
            <a:spLocks noChangeAspect="1"/>
          </p:cNvSpPr>
          <p:nvPr/>
        </p:nvSpPr>
        <p:spPr bwMode="auto">
          <a:xfrm>
            <a:off x="3682060" y="3350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4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442C70-C1AE-47A0-8D66-194405F1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5C95FD99-E429-4AB2-B20E-0E3D4A3F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968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9DCBB06-0A03-48D6-9627-3A48798ABEE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삭제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C156F7-08E9-4ECE-B0F9-5A06DCFD53D5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5E5A9-ADD8-4B68-8F9F-2366DB0AE853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C1CF9C-0DDE-4B4F-B44B-01C7EBC8219B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삭제 버튼을 누른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삭제한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다시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B982EF-8459-494B-8726-415D2D51AA75}"/>
              </a:ext>
            </a:extLst>
          </p:cNvPr>
          <p:cNvGrpSpPr/>
          <p:nvPr/>
        </p:nvGrpSpPr>
        <p:grpSpPr>
          <a:xfrm>
            <a:off x="4614126" y="3394992"/>
            <a:ext cx="4193140" cy="2858453"/>
            <a:chOff x="4614126" y="3394992"/>
            <a:chExt cx="4193140" cy="28584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CE26A1-F438-483A-A997-7B20DBA762A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9110A4-1664-494C-B5DA-7A376848BF96}"/>
                </a:ext>
              </a:extLst>
            </p:cNvPr>
            <p:cNvSpPr/>
            <p:nvPr/>
          </p:nvSpPr>
          <p:spPr bwMode="auto">
            <a:xfrm>
              <a:off x="4623455" y="3732642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색깔과 입력창은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7F9C862-ED5F-4F3E-A34A-24ECAFF53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3" y="1211259"/>
            <a:ext cx="4428271" cy="25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9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1974665-ECB9-40D5-8524-64FAEB4C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3" y="1211259"/>
            <a:ext cx="4428271" cy="2540553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04645AF-0F16-4BD6-8605-6F065386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9A8A73D7-026B-41D7-B431-9CC3DE72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263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AC193B18-21BF-47BF-9F4B-B12819F19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432287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0356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4966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8EA2F9F9-D48D-431A-B6E2-DD1FB4B95BCF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2145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D6B425-B6D1-424E-92D6-68026F38EC9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2B84E7-BA96-4B34-A8DF-CC0445DD05BE}"/>
              </a:ext>
            </a:extLst>
          </p:cNvPr>
          <p:cNvSpPr>
            <a:spLocks noChangeAspect="1"/>
          </p:cNvSpPr>
          <p:nvPr/>
        </p:nvSpPr>
        <p:spPr bwMode="auto">
          <a:xfrm>
            <a:off x="74933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A76654-8DFF-42FB-B774-FABBCDE1C3A8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2031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6BF5DE-9ACA-4582-A5C9-6A5A795289FC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57213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E77AD9-06D5-468E-8C10-2FCF43B82B26}"/>
              </a:ext>
            </a:extLst>
          </p:cNvPr>
          <p:cNvSpPr>
            <a:spLocks noChangeAspect="1"/>
          </p:cNvSpPr>
          <p:nvPr/>
        </p:nvSpPr>
        <p:spPr bwMode="auto">
          <a:xfrm>
            <a:off x="4176112" y="29366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1789D03-1A6E-4092-9476-D9A7822DC597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2248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59F8347-9F47-4A87-8075-202A46F10A8C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947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15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37D0E0-0B66-4677-889C-09522DEDD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645205E-426F-47B0-A541-CE5F84E93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53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09872B4-E59D-49BC-845C-D26285ECFADE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정렬하는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05E39F-31F8-4764-9435-73DBACE9F9B3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071770-1B1E-4BB6-98DB-DFDC6AA04AC1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7E8AAA-8F85-415D-AC59-3A125CF7B9B4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원하는 정렬 기준을 클릭하면 그 기준에 따라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C60FE9-EB55-4D38-91D9-5D22AA989D03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8ECC07-CFC3-4CDA-98B9-99032AC37314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BE08FF-4525-4AAF-9D65-F62034CC9CDD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27E343B-420F-436E-9FDE-51DFD4B8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8" y="1211260"/>
            <a:ext cx="4472520" cy="25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0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6A67397-B7C6-4E9A-9F22-7D162AF7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8" y="1211260"/>
            <a:ext cx="4472520" cy="2530714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17230D9-4404-4E82-AAEC-C8853E07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8CF4D177-266B-4C7D-8AE8-7C28A6F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225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E3773516-1A7F-4F8F-91AB-EA8AE28C7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39096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기준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1239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2566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F938F7F4-38B7-433F-83E1-0FBFFC509340}"/>
              </a:ext>
            </a:extLst>
          </p:cNvPr>
          <p:cNvSpPr>
            <a:spLocks noChangeAspect="1"/>
          </p:cNvSpPr>
          <p:nvPr/>
        </p:nvSpPr>
        <p:spPr bwMode="auto">
          <a:xfrm>
            <a:off x="1175460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1E32D11-65FB-4807-9BF9-982D7132597C}"/>
              </a:ext>
            </a:extLst>
          </p:cNvPr>
          <p:cNvSpPr>
            <a:spLocks noChangeAspect="1"/>
          </p:cNvSpPr>
          <p:nvPr/>
        </p:nvSpPr>
        <p:spPr bwMode="auto">
          <a:xfrm>
            <a:off x="1890649" y="15544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97667F-2D18-4CE7-80CB-89E1F527737F}"/>
              </a:ext>
            </a:extLst>
          </p:cNvPr>
          <p:cNvSpPr>
            <a:spLocks noChangeAspect="1"/>
          </p:cNvSpPr>
          <p:nvPr/>
        </p:nvSpPr>
        <p:spPr bwMode="auto">
          <a:xfrm>
            <a:off x="2756605" y="15511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D970A9E-620A-4CFC-B276-3892335BFBCA}"/>
              </a:ext>
            </a:extLst>
          </p:cNvPr>
          <p:cNvSpPr>
            <a:spLocks noChangeAspect="1"/>
          </p:cNvSpPr>
          <p:nvPr/>
        </p:nvSpPr>
        <p:spPr bwMode="auto">
          <a:xfrm>
            <a:off x="3687629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13690E-C130-45D0-89C1-656711A0B40C}"/>
              </a:ext>
            </a:extLst>
          </p:cNvPr>
          <p:cNvSpPr>
            <a:spLocks noChangeAspect="1"/>
          </p:cNvSpPr>
          <p:nvPr/>
        </p:nvSpPr>
        <p:spPr bwMode="auto">
          <a:xfrm>
            <a:off x="260336" y="21095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74BE42-840F-4F10-8D82-C621CE6BBFE9}"/>
              </a:ext>
            </a:extLst>
          </p:cNvPr>
          <p:cNvSpPr>
            <a:spLocks noChangeAspect="1"/>
          </p:cNvSpPr>
          <p:nvPr/>
        </p:nvSpPr>
        <p:spPr bwMode="auto">
          <a:xfrm>
            <a:off x="185853" y="1178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3475A9-9EC6-4228-BD19-C0A4C49BA611}"/>
              </a:ext>
            </a:extLst>
          </p:cNvPr>
          <p:cNvSpPr>
            <a:spLocks noChangeAspect="1"/>
          </p:cNvSpPr>
          <p:nvPr/>
        </p:nvSpPr>
        <p:spPr bwMode="auto">
          <a:xfrm>
            <a:off x="3838838" y="114708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29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DBF866A-B990-4ED1-ABE4-70DFFB82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12" name="Group 240">
            <a:extLst>
              <a:ext uri="{FF2B5EF4-FFF2-40B4-BE49-F238E27FC236}">
                <a16:creationId xmlns:a16="http://schemas.microsoft.com/office/drawing/2014/main" id="{77074C61-FF8D-47B7-96C8-02DD456D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740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297542-B84E-442D-BE63-4FB45FD55AFB}"/>
              </a:ext>
            </a:extLst>
          </p:cNvPr>
          <p:cNvSpPr/>
          <p:nvPr/>
        </p:nvSpPr>
        <p:spPr bwMode="auto">
          <a:xfrm>
            <a:off x="4614128" y="1211259"/>
            <a:ext cx="4183811" cy="561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즐겨 찾기 기능을 이용했던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항목을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조회하는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7BA0D6-0148-4111-BBCB-F6AE0A8266CE}"/>
              </a:ext>
            </a:extLst>
          </p:cNvPr>
          <p:cNvGrpSpPr/>
          <p:nvPr/>
        </p:nvGrpSpPr>
        <p:grpSpPr>
          <a:xfrm>
            <a:off x="4614126" y="1853068"/>
            <a:ext cx="4183813" cy="1461405"/>
            <a:chOff x="4614126" y="1867888"/>
            <a:chExt cx="4183813" cy="146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31048C-D1D7-455B-8914-C88BC762A07B}"/>
                </a:ext>
              </a:extLst>
            </p:cNvPr>
            <p:cNvSpPr/>
            <p:nvPr/>
          </p:nvSpPr>
          <p:spPr bwMode="auto">
            <a:xfrm>
              <a:off x="4614128" y="1867888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956B151-956C-43AE-B041-58CB572E5C2D}"/>
                </a:ext>
              </a:extLst>
            </p:cNvPr>
            <p:cNvSpPr/>
            <p:nvPr/>
          </p:nvSpPr>
          <p:spPr bwMode="auto">
            <a:xfrm>
              <a:off x="4614126" y="2214870"/>
              <a:ext cx="4183811" cy="111442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즐겨 찾기 버튼을 클릭하면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사용자의 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항목들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중에서 즐겨 찾기 기능이 활성화 되어 있는 항목만을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 버튼을 누르면 로그아웃 한 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 버튼을 누르면 사용자의 수강과목을 보여주는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화면을 보여준다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0AE75C-5135-4205-A162-5391AB25CDC8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E40CDE-9FDB-4BD8-83FB-DD96354E962C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5EA2613-57D8-47FF-AC51-45623B84A0E6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로그아웃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편집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즐겨 찾기는 별 모양으로 나타낸다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96FA7D-FB9A-4437-9C54-AFA9143C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211258"/>
            <a:ext cx="4390991" cy="24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8791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04.30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SC009, SC010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SC004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SC010, SC011, SC012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E375F04-ADE2-420C-804B-C7E48B65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1211258"/>
            <a:ext cx="4390991" cy="2480169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01D7E31-C59E-4AD9-876D-D4D0D9913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235FE3ED-D66F-4C38-AA89-81988F0D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4724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즐겨 찾기 조회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내용 개체 틀 4">
            <a:extLst>
              <a:ext uri="{FF2B5EF4-FFF2-40B4-BE49-F238E27FC236}">
                <a16:creationId xmlns:a16="http://schemas.microsoft.com/office/drawing/2014/main" id="{04FCE623-99C9-43D4-B46F-57C8FBCA7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87532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수강과목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58073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001234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1BE1E4B2-899F-4349-84D4-4AE933BFE35F}"/>
              </a:ext>
            </a:extLst>
          </p:cNvPr>
          <p:cNvSpPr>
            <a:spLocks noChangeAspect="1"/>
          </p:cNvSpPr>
          <p:nvPr/>
        </p:nvSpPr>
        <p:spPr bwMode="auto">
          <a:xfrm>
            <a:off x="365276" y="15664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04965C-D67F-43DF-965A-156B9E556FA9}"/>
              </a:ext>
            </a:extLst>
          </p:cNvPr>
          <p:cNvSpPr>
            <a:spLocks noChangeAspect="1"/>
          </p:cNvSpPr>
          <p:nvPr/>
        </p:nvSpPr>
        <p:spPr bwMode="auto">
          <a:xfrm>
            <a:off x="224396" y="210509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3C17A4-9395-4674-A7AA-3B2129F24FB6}"/>
              </a:ext>
            </a:extLst>
          </p:cNvPr>
          <p:cNvSpPr>
            <a:spLocks noChangeAspect="1"/>
          </p:cNvSpPr>
          <p:nvPr/>
        </p:nvSpPr>
        <p:spPr bwMode="auto">
          <a:xfrm>
            <a:off x="196865" y="11451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	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13580F-861A-4720-8E60-B0EF3FD84007}"/>
              </a:ext>
            </a:extLst>
          </p:cNvPr>
          <p:cNvSpPr>
            <a:spLocks noChangeAspect="1"/>
          </p:cNvSpPr>
          <p:nvPr/>
        </p:nvSpPr>
        <p:spPr bwMode="auto">
          <a:xfrm>
            <a:off x="3851987" y="11177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8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53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/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67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52CDAF-854C-4E42-A26E-FA2F91C1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317824B-8EEB-458C-A0C1-92F42E59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D5B79BC-3E12-4F90-A15B-63C055076CBD}"/>
              </a:ext>
            </a:extLst>
          </p:cNvPr>
          <p:cNvCxnSpPr/>
          <p:nvPr/>
        </p:nvCxnSpPr>
        <p:spPr bwMode="auto">
          <a:xfrm>
            <a:off x="1849582" y="1527464"/>
            <a:ext cx="31172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6" name="그래픽 115">
            <a:extLst>
              <a:ext uri="{FF2B5EF4-FFF2-40B4-BE49-F238E27FC236}">
                <a16:creationId xmlns:a16="http://schemas.microsoft.com/office/drawing/2014/main" id="{D8E556F8-3367-4268-97AD-E4323276D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9288" y="1628345"/>
            <a:ext cx="262800" cy="262800"/>
          </a:xfrm>
          <a:prstGeom prst="rect">
            <a:avLst/>
          </a:prstGeom>
        </p:spPr>
      </p:pic>
      <p:pic>
        <p:nvPicPr>
          <p:cNvPr id="118" name="그래픽 117">
            <a:extLst>
              <a:ext uri="{FF2B5EF4-FFF2-40B4-BE49-F238E27FC236}">
                <a16:creationId xmlns:a16="http://schemas.microsoft.com/office/drawing/2014/main" id="{BA7A0334-1B2F-4769-8D92-435B6D190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9288" y="2460547"/>
            <a:ext cx="229950" cy="262800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8F9E4F68-2853-4573-803B-8DF697A849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288" y="3314556"/>
            <a:ext cx="229950" cy="262800"/>
          </a:xfrm>
          <a:prstGeom prst="rect">
            <a:avLst/>
          </a:prstGeom>
        </p:spPr>
      </p:pic>
      <p:pic>
        <p:nvPicPr>
          <p:cNvPr id="125" name="그래픽 124">
            <a:extLst>
              <a:ext uri="{FF2B5EF4-FFF2-40B4-BE49-F238E27FC236}">
                <a16:creationId xmlns:a16="http://schemas.microsoft.com/office/drawing/2014/main" id="{C5CAF806-995F-47A6-9699-3E82A73B2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9288" y="4292768"/>
            <a:ext cx="262800" cy="2628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id="{30DB68A4-96BC-43D0-BC72-286C187549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42863" y="5140332"/>
            <a:ext cx="295650" cy="2628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845AEAA-380A-4299-A8D0-C93916CEFDCF}"/>
              </a:ext>
            </a:extLst>
          </p:cNvPr>
          <p:cNvGrpSpPr/>
          <p:nvPr/>
        </p:nvGrpSpPr>
        <p:grpSpPr>
          <a:xfrm>
            <a:off x="173147" y="990600"/>
            <a:ext cx="8797706" cy="5337464"/>
            <a:chOff x="173147" y="990600"/>
            <a:chExt cx="8797706" cy="5337464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1BD1CD-AE54-4BE7-B14D-779C033FED7D}"/>
                </a:ext>
              </a:extLst>
            </p:cNvPr>
            <p:cNvSpPr/>
            <p:nvPr/>
          </p:nvSpPr>
          <p:spPr bwMode="auto">
            <a:xfrm>
              <a:off x="216130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Login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A2FB5FF-9623-4363-8502-68D5596CE94E}"/>
                </a:ext>
              </a:extLst>
            </p:cNvPr>
            <p:cNvSpPr/>
            <p:nvPr/>
          </p:nvSpPr>
          <p:spPr bwMode="auto">
            <a:xfrm>
              <a:off x="425159" y="1194955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SignUp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35FED2A-1D65-4099-9F38-26B42A010DD3}"/>
                </a:ext>
              </a:extLst>
            </p:cNvPr>
            <p:cNvSpPr/>
            <p:nvPr/>
          </p:nvSpPr>
          <p:spPr bwMode="auto">
            <a:xfrm>
              <a:off x="4387252" y="1599393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MainUi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7C18A3F-23E0-4B20-97C4-77A14DD3CE19}"/>
                </a:ext>
              </a:extLst>
            </p:cNvPr>
            <p:cNvSpPr/>
            <p:nvPr/>
          </p:nvSpPr>
          <p:spPr bwMode="auto">
            <a:xfrm>
              <a:off x="417785" y="2199509"/>
              <a:ext cx="1402773" cy="696190"/>
            </a:xfrm>
            <a:prstGeom prst="roundRect">
              <a:avLst/>
            </a:prstGeom>
            <a:solidFill>
              <a:srgbClr val="B8FFFF">
                <a:alpha val="55000"/>
              </a:srgbClr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맑은 고딕" pitchFamily="50" charset="-127"/>
                  <a:ea typeface="맑은 고딕" pitchFamily="50" charset="-127"/>
                </a:rPr>
                <a:t>FindPassword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0C4547BD-7F93-4209-A821-136EADFD652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564082" y="1527464"/>
              <a:ext cx="823170" cy="420024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C67CAB2-C739-4E77-8F4B-DB612DA45916}"/>
                </a:ext>
              </a:extLst>
            </p:cNvPr>
            <p:cNvCxnSpPr>
              <a:cxnSpLocks/>
              <a:stCxn id="8" idx="2"/>
              <a:endCxn id="68" idx="1"/>
            </p:cNvCxnSpPr>
            <p:nvPr/>
          </p:nvCxnSpPr>
          <p:spPr bwMode="auto">
            <a:xfrm rot="5400000" flipH="1" flipV="1">
              <a:off x="5680695" y="722991"/>
              <a:ext cx="980535" cy="2164649"/>
            </a:xfrm>
            <a:prstGeom prst="bentConnector4">
              <a:avLst>
                <a:gd name="adj1" fmla="val -23314"/>
                <a:gd name="adj2" fmla="val 6620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82B2D46F-529A-4F09-89D2-C697D03645BA}"/>
                </a:ext>
              </a:extLst>
            </p:cNvPr>
            <p:cNvGrpSpPr/>
            <p:nvPr/>
          </p:nvGrpSpPr>
          <p:grpSpPr>
            <a:xfrm>
              <a:off x="7079708" y="1112829"/>
              <a:ext cx="1891145" cy="5215235"/>
              <a:chOff x="7079708" y="1112829"/>
              <a:chExt cx="1891145" cy="5215235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4022503-D846-4EDF-8487-5E68CFCC0866}"/>
                  </a:ext>
                </a:extLst>
              </p:cNvPr>
              <p:cNvSpPr/>
              <p:nvPr/>
            </p:nvSpPr>
            <p:spPr bwMode="auto">
              <a:xfrm>
                <a:off x="7079708" y="1371600"/>
                <a:ext cx="1891145" cy="4956464"/>
              </a:xfrm>
              <a:prstGeom prst="roundRect">
                <a:avLst/>
              </a:prstGeom>
              <a:solidFill>
                <a:srgbClr val="33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FE37B727-EDF5-4E88-AAB5-31AD31D0CDE0}"/>
                  </a:ext>
                </a:extLst>
              </p:cNvPr>
              <p:cNvSpPr/>
              <p:nvPr/>
            </p:nvSpPr>
            <p:spPr bwMode="auto">
              <a:xfrm>
                <a:off x="7316068" y="1709879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Sort_Todo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44AE29D9-CEBA-4D5A-B99F-67796DCF0E45}"/>
                  </a:ext>
                </a:extLst>
              </p:cNvPr>
              <p:cNvSpPr/>
              <p:nvPr/>
            </p:nvSpPr>
            <p:spPr bwMode="auto">
              <a:xfrm>
                <a:off x="7338046" y="2596783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Add_Todo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AA08B533-8C99-4E9A-865F-EA83F0531039}"/>
                  </a:ext>
                </a:extLst>
              </p:cNvPr>
              <p:cNvSpPr/>
              <p:nvPr/>
            </p:nvSpPr>
            <p:spPr bwMode="auto">
              <a:xfrm>
                <a:off x="7338047" y="3483687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Delete_Todo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D078BE98-04E4-4F3E-89E9-23A1FDD02B76}"/>
                  </a:ext>
                </a:extLst>
              </p:cNvPr>
              <p:cNvSpPr/>
              <p:nvPr/>
            </p:nvSpPr>
            <p:spPr bwMode="auto">
              <a:xfrm>
                <a:off x="7338047" y="4370591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Edit_Todo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0FAE7A3D-460F-4A84-9C68-42F7DDD1CF21}"/>
                  </a:ext>
                </a:extLst>
              </p:cNvPr>
              <p:cNvSpPr/>
              <p:nvPr/>
            </p:nvSpPr>
            <p:spPr bwMode="auto">
              <a:xfrm>
                <a:off x="7316067" y="5257495"/>
                <a:ext cx="1402773" cy="696190"/>
              </a:xfrm>
              <a:prstGeom prst="roundRect">
                <a:avLst/>
              </a:prstGeom>
              <a:solidFill>
                <a:srgbClr val="B8FF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Favorite_Todo</a:t>
                </a:r>
                <a:endPara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41BB187-D5EA-4BEF-BA49-52034D402328}"/>
                  </a:ext>
                </a:extLst>
              </p:cNvPr>
              <p:cNvSpPr/>
              <p:nvPr/>
            </p:nvSpPr>
            <p:spPr bwMode="auto">
              <a:xfrm>
                <a:off x="7253288" y="1112829"/>
                <a:ext cx="1607220" cy="404438"/>
              </a:xfrm>
              <a:prstGeom prst="rect">
                <a:avLst/>
              </a:prstGeom>
              <a:solidFill>
                <a:srgbClr val="6699FF">
                  <a:alpha val="55000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 err="1">
                    <a:latin typeface="맑은 고딕" pitchFamily="50" charset="-127"/>
                    <a:ea typeface="맑은 고딕" pitchFamily="50" charset="-127"/>
                  </a:rPr>
                  <a:t>Todo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A9E9002-69DF-4E58-B79C-96E6E3C618B9}"/>
                </a:ext>
              </a:extLst>
            </p:cNvPr>
            <p:cNvGrpSpPr/>
            <p:nvPr/>
          </p:nvGrpSpPr>
          <p:grpSpPr>
            <a:xfrm>
              <a:off x="173147" y="3027659"/>
              <a:ext cx="5196295" cy="1530372"/>
              <a:chOff x="173147" y="3027659"/>
              <a:chExt cx="5196295" cy="1530372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17C02338-C4DF-4CFE-ACE3-B1FA530F6E8A}"/>
                  </a:ext>
                </a:extLst>
              </p:cNvPr>
              <p:cNvGrpSpPr/>
              <p:nvPr/>
            </p:nvGrpSpPr>
            <p:grpSpPr>
              <a:xfrm>
                <a:off x="173147" y="3462028"/>
                <a:ext cx="5196295" cy="1096003"/>
                <a:chOff x="173147" y="3739686"/>
                <a:chExt cx="5196295" cy="1096003"/>
              </a:xfrm>
            </p:grpSpPr>
            <p:sp>
              <p:nvSpPr>
                <p:cNvPr id="75" name="사각형: 둥근 모서리 74">
                  <a:extLst>
                    <a:ext uri="{FF2B5EF4-FFF2-40B4-BE49-F238E27FC236}">
                      <a16:creationId xmlns:a16="http://schemas.microsoft.com/office/drawing/2014/main" id="{0DA7ABAA-04C0-4C52-86BE-A91E896C662C}"/>
                    </a:ext>
                  </a:extLst>
                </p:cNvPr>
                <p:cNvSpPr/>
                <p:nvPr/>
              </p:nvSpPr>
              <p:spPr bwMode="auto">
                <a:xfrm>
                  <a:off x="173147" y="3739686"/>
                  <a:ext cx="5196295" cy="1096003"/>
                </a:xfrm>
                <a:prstGeom prst="roundRect">
                  <a:avLst/>
                </a:prstGeom>
                <a:solidFill>
                  <a:srgbClr val="3399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4755FA91-0F59-4D4D-8C01-6EDF0A6AC8DC}"/>
                    </a:ext>
                  </a:extLst>
                </p:cNvPr>
                <p:cNvSpPr/>
                <p:nvPr/>
              </p:nvSpPr>
              <p:spPr bwMode="auto">
                <a:xfrm>
                  <a:off x="352425" y="3892086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Add_Subject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7CB29EDA-42FF-44A9-948A-64D3E3D4502A}"/>
                    </a:ext>
                  </a:extLst>
                </p:cNvPr>
                <p:cNvSpPr/>
                <p:nvPr/>
              </p:nvSpPr>
              <p:spPr bwMode="auto">
                <a:xfrm>
                  <a:off x="2128547" y="3893291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Delete_Subject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ADDEA03B-B5B6-43D7-AE82-9D7258784B95}"/>
                    </a:ext>
                  </a:extLst>
                </p:cNvPr>
                <p:cNvSpPr/>
                <p:nvPr/>
              </p:nvSpPr>
              <p:spPr bwMode="auto">
                <a:xfrm>
                  <a:off x="3806110" y="3909249"/>
                  <a:ext cx="1402773" cy="696190"/>
                </a:xfrm>
                <a:prstGeom prst="roundRect">
                  <a:avLst/>
                </a:prstGeom>
                <a:solidFill>
                  <a:srgbClr val="B8FFFF">
                    <a:alpha val="55000"/>
                  </a:srgbClr>
                </a:solidFill>
                <a:ln w="31750" cap="flat" cmpd="dbl" algn="ctr">
                  <a:solidFill>
                    <a:schemeClr val="bg1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 err="1">
                      <a:latin typeface="맑은 고딕" pitchFamily="50" charset="-127"/>
                      <a:ea typeface="맑은 고딕" pitchFamily="50" charset="-127"/>
                    </a:rPr>
                    <a:t>Edit_Subject</a:t>
                  </a:r>
                  <a:endParaRPr kumimoji="0" lang="ko-KR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DA529FA-2F17-4A49-A607-B3D74A7AF072}"/>
                  </a:ext>
                </a:extLst>
              </p:cNvPr>
              <p:cNvSpPr/>
              <p:nvPr/>
            </p:nvSpPr>
            <p:spPr bwMode="auto">
              <a:xfrm>
                <a:off x="1982909" y="3027659"/>
                <a:ext cx="1745602" cy="482438"/>
              </a:xfrm>
              <a:prstGeom prst="rect">
                <a:avLst/>
              </a:prstGeom>
              <a:solidFill>
                <a:srgbClr val="6699FF">
                  <a:alpha val="54902"/>
                </a:srgbClr>
              </a:solidFill>
              <a:ln w="31750" cap="flat" cmpd="dbl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Subject </a:t>
                </a:r>
              </a:p>
              <a:p>
                <a:pPr algn="ctr"/>
                <a:r>
                  <a:rPr lang="en-US" altLang="ko-KR">
                    <a:latin typeface="맑은 고딕" pitchFamily="50" charset="-127"/>
                    <a:ea typeface="맑은 고딕" pitchFamily="50" charset="-127"/>
                  </a:rPr>
                  <a:t>Management</a:t>
                </a: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AC3451BE-2C06-461C-A67E-4A85F39868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20558" y="1905808"/>
              <a:ext cx="1013114" cy="514924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25DA12B6-7C0B-46EC-854C-226D168D97B3}"/>
                </a:ext>
              </a:extLst>
            </p:cNvPr>
            <p:cNvCxnSpPr/>
            <p:nvPr/>
          </p:nvCxnSpPr>
          <p:spPr bwMode="auto">
            <a:xfrm rot="5400000">
              <a:off x="3525405" y="1575582"/>
              <a:ext cx="720000" cy="2160000"/>
            </a:xfrm>
            <a:prstGeom prst="bentConnector3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AD2CA5AB-6565-4DC7-916B-7771F5B91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9265" y="1060918"/>
              <a:ext cx="328500" cy="262800"/>
            </a:xfrm>
            <a:prstGeom prst="rect">
              <a:avLst/>
            </a:prstGeom>
          </p:spPr>
        </p:pic>
        <p:pic>
          <p:nvPicPr>
            <p:cNvPr id="111" name="그래픽 110">
              <a:extLst>
                <a:ext uri="{FF2B5EF4-FFF2-40B4-BE49-F238E27FC236}">
                  <a16:creationId xmlns:a16="http://schemas.microsoft.com/office/drawing/2014/main" id="{89E8A215-B13D-4862-B36E-CA57C7BB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40383" y="1084026"/>
              <a:ext cx="262800" cy="262800"/>
            </a:xfrm>
            <a:prstGeom prst="rect">
              <a:avLst/>
            </a:prstGeom>
          </p:spPr>
        </p:pic>
        <p:pic>
          <p:nvPicPr>
            <p:cNvPr id="113" name="그래픽 112">
              <a:extLst>
                <a:ext uri="{FF2B5EF4-FFF2-40B4-BE49-F238E27FC236}">
                  <a16:creationId xmlns:a16="http://schemas.microsoft.com/office/drawing/2014/main" id="{C33890AF-FA2E-4772-92FB-C032536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47843" y="1454007"/>
              <a:ext cx="295650" cy="262800"/>
            </a:xfrm>
            <a:prstGeom prst="rect">
              <a:avLst/>
            </a:prstGeom>
          </p:spPr>
        </p:pic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7721CABB-D5B8-447B-8930-1C1721B3E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34005" y="1463156"/>
              <a:ext cx="262800" cy="262800"/>
            </a:xfrm>
            <a:prstGeom prst="rect">
              <a:avLst/>
            </a:prstGeom>
          </p:spPr>
        </p:pic>
        <p:pic>
          <p:nvPicPr>
            <p:cNvPr id="119" name="그래픽 118">
              <a:extLst>
                <a:ext uri="{FF2B5EF4-FFF2-40B4-BE49-F238E27FC236}">
                  <a16:creationId xmlns:a16="http://schemas.microsoft.com/office/drawing/2014/main" id="{3956A9F2-F213-4426-AAA1-4ABD69F1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186" y="3510097"/>
              <a:ext cx="229950" cy="262800"/>
            </a:xfrm>
            <a:prstGeom prst="rect">
              <a:avLst/>
            </a:prstGeom>
          </p:spPr>
        </p:pic>
        <p:pic>
          <p:nvPicPr>
            <p:cNvPr id="121" name="그래픽 120">
              <a:extLst>
                <a:ext uri="{FF2B5EF4-FFF2-40B4-BE49-F238E27FC236}">
                  <a16:creationId xmlns:a16="http://schemas.microsoft.com/office/drawing/2014/main" id="{C9FA5109-DA1C-44E5-BA9C-A2E2593B3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84452" y="3507920"/>
              <a:ext cx="229950" cy="262800"/>
            </a:xfrm>
            <a:prstGeom prst="rect">
              <a:avLst/>
            </a:prstGeom>
          </p:spPr>
        </p:pic>
        <p:pic>
          <p:nvPicPr>
            <p:cNvPr id="124" name="그래픽 123">
              <a:extLst>
                <a:ext uri="{FF2B5EF4-FFF2-40B4-BE49-F238E27FC236}">
                  <a16:creationId xmlns:a16="http://schemas.microsoft.com/office/drawing/2014/main" id="{3B6223FF-3016-4458-8F4F-67479BEC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00553" y="3510097"/>
              <a:ext cx="262800" cy="262800"/>
            </a:xfrm>
            <a:prstGeom prst="rect">
              <a:avLst/>
            </a:prstGeom>
          </p:spPr>
        </p:pic>
        <p:pic>
          <p:nvPicPr>
            <p:cNvPr id="127" name="그래픽 126">
              <a:extLst>
                <a:ext uri="{FF2B5EF4-FFF2-40B4-BE49-F238E27FC236}">
                  <a16:creationId xmlns:a16="http://schemas.microsoft.com/office/drawing/2014/main" id="{80A02A35-FD89-4FCB-9303-1A3148398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9265" y="2062714"/>
              <a:ext cx="262800" cy="262800"/>
            </a:xfrm>
            <a:prstGeom prst="rect">
              <a:avLst/>
            </a:prstGeom>
          </p:spPr>
        </p:pic>
        <p:pic>
          <p:nvPicPr>
            <p:cNvPr id="131" name="그래픽 130">
              <a:extLst>
                <a:ext uri="{FF2B5EF4-FFF2-40B4-BE49-F238E27FC236}">
                  <a16:creationId xmlns:a16="http://schemas.microsoft.com/office/drawing/2014/main" id="{3ED8F82A-BAE7-4B11-A96E-71C07AC8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61309" y="2844605"/>
              <a:ext cx="229950" cy="262800"/>
            </a:xfrm>
            <a:prstGeom prst="rect">
              <a:avLst/>
            </a:prstGeom>
          </p:spPr>
        </p:pic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id="{D1831EFB-E430-4765-9B76-7D5F74C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426438" y="990600"/>
              <a:ext cx="262800" cy="26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6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442E0C-486E-46EB-9A88-DDA591951170}"/>
              </a:ext>
            </a:extLst>
          </p:cNvPr>
          <p:cNvSpPr/>
          <p:nvPr/>
        </p:nvSpPr>
        <p:spPr bwMode="auto">
          <a:xfrm>
            <a:off x="4125432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D79E698-F54D-46DD-890D-31F22FF66FD2}"/>
              </a:ext>
            </a:extLst>
          </p:cNvPr>
          <p:cNvSpPr/>
          <p:nvPr/>
        </p:nvSpPr>
        <p:spPr bwMode="auto">
          <a:xfrm>
            <a:off x="4120114" y="1125905"/>
            <a:ext cx="1244010" cy="509241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9D512-9B32-4C40-AC8D-2D80E339D2DD}"/>
              </a:ext>
            </a:extLst>
          </p:cNvPr>
          <p:cNvSpPr/>
          <p:nvPr/>
        </p:nvSpPr>
        <p:spPr bwMode="auto">
          <a:xfrm>
            <a:off x="2445487" y="2033995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8F03AD-68D0-4244-B12D-CED8AF759DB7}"/>
              </a:ext>
            </a:extLst>
          </p:cNvPr>
          <p:cNvSpPr/>
          <p:nvPr/>
        </p:nvSpPr>
        <p:spPr bwMode="auto">
          <a:xfrm>
            <a:off x="5794741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7C31BF-E818-4D76-AA50-E8A6B134D833}"/>
              </a:ext>
            </a:extLst>
          </p:cNvPr>
          <p:cNvSpPr/>
          <p:nvPr/>
        </p:nvSpPr>
        <p:spPr bwMode="auto">
          <a:xfrm>
            <a:off x="4120114" y="2033996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1438EEA-0D1E-40FC-B04E-23AA6430F7E7}"/>
              </a:ext>
            </a:extLst>
          </p:cNvPr>
          <p:cNvSpPr/>
          <p:nvPr/>
        </p:nvSpPr>
        <p:spPr bwMode="auto">
          <a:xfrm>
            <a:off x="4120114" y="4289037"/>
            <a:ext cx="1249328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등록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A42620-8A26-430E-8DB1-DB86A04F611E}"/>
              </a:ext>
            </a:extLst>
          </p:cNvPr>
          <p:cNvSpPr/>
          <p:nvPr/>
        </p:nvSpPr>
        <p:spPr bwMode="auto">
          <a:xfrm>
            <a:off x="2445487" y="3156738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과목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509FDA-BECC-43CD-9CD9-3A4B078F2034}"/>
              </a:ext>
            </a:extLst>
          </p:cNvPr>
          <p:cNvSpPr/>
          <p:nvPr/>
        </p:nvSpPr>
        <p:spPr bwMode="auto">
          <a:xfrm>
            <a:off x="5794741" y="3156737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448C0B6-9D78-461D-82EC-4E8797483107}"/>
              </a:ext>
            </a:extLst>
          </p:cNvPr>
          <p:cNvSpPr/>
          <p:nvPr/>
        </p:nvSpPr>
        <p:spPr bwMode="auto">
          <a:xfrm>
            <a:off x="531621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편집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1FFF1DB-2268-42AC-AC7E-D6616FA4E589}"/>
              </a:ext>
            </a:extLst>
          </p:cNvPr>
          <p:cNvSpPr/>
          <p:nvPr/>
        </p:nvSpPr>
        <p:spPr bwMode="auto">
          <a:xfrm>
            <a:off x="2926608" y="5505279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삭제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9303774-AE76-4E81-94C5-F0D478A837D2}"/>
              </a:ext>
            </a:extLst>
          </p:cNvPr>
          <p:cNvSpPr/>
          <p:nvPr/>
        </p:nvSpPr>
        <p:spPr bwMode="auto">
          <a:xfrm>
            <a:off x="5321595" y="5505280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To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do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정렬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212EB90-1BCB-4775-8E47-783C3273545B}"/>
              </a:ext>
            </a:extLst>
          </p:cNvPr>
          <p:cNvSpPr/>
          <p:nvPr/>
        </p:nvSpPr>
        <p:spPr bwMode="auto">
          <a:xfrm>
            <a:off x="7713922" y="5505281"/>
            <a:ext cx="1244010" cy="563527"/>
          </a:xfrm>
          <a:prstGeom prst="roundRect">
            <a:avLst/>
          </a:prstGeom>
          <a:solidFill>
            <a:srgbClr val="B8FF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즐겨찾기조회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6068E2-592D-4A83-B20B-A4774C758F19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>
            <a:off x="4742119" y="1635146"/>
            <a:ext cx="0" cy="3988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80232D-2E67-4287-986C-E09A22FBAC9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3067492" y="1775637"/>
            <a:ext cx="0" cy="2583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417BF2-BCF6-480C-9024-4C1DA199860C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6416746" y="1775637"/>
            <a:ext cx="0" cy="2583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934664-426A-48FB-B5B6-6F906F4B945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>
            <a:off x="3689497" y="2315759"/>
            <a:ext cx="43061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F8BF608-1A5D-4DF8-9441-1FCF9012024C}"/>
              </a:ext>
            </a:extLst>
          </p:cNvPr>
          <p:cNvCxnSpPr>
            <a:stCxn id="9" idx="1"/>
            <a:endCxn id="10" idx="3"/>
          </p:cNvCxnSpPr>
          <p:nvPr/>
        </p:nvCxnSpPr>
        <p:spPr bwMode="auto">
          <a:xfrm flipH="1">
            <a:off x="5364124" y="2315760"/>
            <a:ext cx="4306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4BB4AF7-B524-4AC4-ADA4-3A438F3DF15A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>
            <a:off x="4742119" y="2597523"/>
            <a:ext cx="5318" cy="5592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93C0E9-75B9-4A78-9411-FA3D7411D592}"/>
              </a:ext>
            </a:extLst>
          </p:cNvPr>
          <p:cNvCxnSpPr>
            <a:stCxn id="5" idx="2"/>
            <a:endCxn id="11" idx="0"/>
          </p:cNvCxnSpPr>
          <p:nvPr/>
        </p:nvCxnSpPr>
        <p:spPr bwMode="auto">
          <a:xfrm flipH="1">
            <a:off x="4744778" y="3720265"/>
            <a:ext cx="2659" cy="568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C06F5AE-3292-48F5-8515-B64D1230329E}"/>
              </a:ext>
            </a:extLst>
          </p:cNvPr>
          <p:cNvCxnSpPr>
            <a:stCxn id="5" idx="1"/>
            <a:endCxn id="12" idx="3"/>
          </p:cNvCxnSpPr>
          <p:nvPr/>
        </p:nvCxnSpPr>
        <p:spPr bwMode="auto">
          <a:xfrm flipH="1">
            <a:off x="3689497" y="3438502"/>
            <a:ext cx="43593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A9A24A6-66E9-4267-91F7-B5A4215B787A}"/>
              </a:ext>
            </a:extLst>
          </p:cNvPr>
          <p:cNvCxnSpPr>
            <a:stCxn id="5" idx="3"/>
            <a:endCxn id="13" idx="1"/>
          </p:cNvCxnSpPr>
          <p:nvPr/>
        </p:nvCxnSpPr>
        <p:spPr bwMode="auto">
          <a:xfrm flipV="1">
            <a:off x="5369442" y="3438501"/>
            <a:ext cx="42529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AA0DD2C-B5EE-474C-B4FB-DDBDB3D4A3FE}"/>
              </a:ext>
            </a:extLst>
          </p:cNvPr>
          <p:cNvCxnSpPr>
            <a:stCxn id="11" idx="2"/>
          </p:cNvCxnSpPr>
          <p:nvPr/>
        </p:nvCxnSpPr>
        <p:spPr bwMode="auto">
          <a:xfrm>
            <a:off x="4744778" y="4852564"/>
            <a:ext cx="2659" cy="3042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CCB7F7-3EE6-44A1-B674-C82DC66E2CF1}"/>
              </a:ext>
            </a:extLst>
          </p:cNvPr>
          <p:cNvCxnSpPr>
            <a:cxnSpLocks/>
          </p:cNvCxnSpPr>
          <p:nvPr/>
        </p:nvCxnSpPr>
        <p:spPr bwMode="auto">
          <a:xfrm>
            <a:off x="1153626" y="5156791"/>
            <a:ext cx="71823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C0853E0-E732-4375-ADDC-426E814E4414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1153626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2B446E0-9334-4DB7-8E1F-1BFF07E1AC1F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3548613" y="5156791"/>
            <a:ext cx="0" cy="348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44EDE9F-4AF0-4DDA-A053-C91A7FA89CAC}"/>
              </a:ext>
            </a:extLst>
          </p:cNvPr>
          <p:cNvCxnSpPr>
            <a:endCxn id="16" idx="0"/>
          </p:cNvCxnSpPr>
          <p:nvPr/>
        </p:nvCxnSpPr>
        <p:spPr bwMode="auto">
          <a:xfrm>
            <a:off x="5943600" y="5156791"/>
            <a:ext cx="0" cy="3484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4436D58-514C-4C71-9F8A-4B7B4BA642E0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335927" y="5156791"/>
            <a:ext cx="0" cy="348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1D8F869-EB4C-4BD3-958C-33690820A5E4}"/>
              </a:ext>
            </a:extLst>
          </p:cNvPr>
          <p:cNvCxnSpPr/>
          <p:nvPr/>
        </p:nvCxnSpPr>
        <p:spPr bwMode="auto">
          <a:xfrm>
            <a:off x="3067492" y="1775637"/>
            <a:ext cx="33492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89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396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74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79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1"/>
            <a:ext cx="4183813" cy="1904193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사용자가 학번과 질문의 답을 입력 후 찾기 버튼을 누르면 학생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정보에 일치하는 학번과 동일한 답이 있다면 해당 학번의 비밀번호를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만약 해당 학번이 학생 정보에 존재하지만 입력한 답이 일치 하지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않다면 답이 틀렸다는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학번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답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 이상 입력하지 않은 상태로 확인 버튼을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누른다면 빈칸을 채워 달라는 메시지를 출력하는 창을 띄운다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취소버튼을 누를 시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3" y="3636255"/>
            <a:ext cx="4183812" cy="2626521"/>
            <a:chOff x="4614123" y="3636255"/>
            <a:chExt cx="4183812" cy="262652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3" y="3636255"/>
              <a:ext cx="4183811" cy="30003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960645"/>
              <a:ext cx="4183811" cy="2302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학번과 질문의 답을 통해 비밀번호를 찾는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FF0320-BAA0-4AC5-ABB3-112DF6BD1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1" y="1261684"/>
            <a:ext cx="4183200" cy="26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02B1B62-77F1-42A4-A4C3-24FE2CAF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4" name="Group 240">
            <a:extLst>
              <a:ext uri="{FF2B5EF4-FFF2-40B4-BE49-F238E27FC236}">
                <a16:creationId xmlns:a16="http://schemas.microsoft.com/office/drawing/2014/main" id="{9D7B9AA2-1442-40D1-9A69-438AD54D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0851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4954082-3060-4527-B9B1-9139EEFA9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07841"/>
              </p:ext>
            </p:extLst>
          </p:nvPr>
        </p:nvGraphicFramePr>
        <p:xfrm>
          <a:off x="4623752" y="1222736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95152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6064759-CF4C-4990-BF18-A9C912D7F849}"/>
              </a:ext>
            </a:extLst>
          </p:cNvPr>
          <p:cNvGrpSpPr/>
          <p:nvPr/>
        </p:nvGrpSpPr>
        <p:grpSpPr>
          <a:xfrm>
            <a:off x="374589" y="1227838"/>
            <a:ext cx="4183200" cy="2698961"/>
            <a:chOff x="381915" y="3765339"/>
            <a:chExt cx="4183200" cy="26989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587DEF-ECDA-4DFE-A873-69CED7B3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15" y="3765339"/>
              <a:ext cx="4183200" cy="2698961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982675F-3A1F-48A5-8C9F-722E4F60F8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4514781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BCDAE3A-E60B-455D-A294-2FE59CA01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5317" y="5369163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520F9BE-9118-4B4D-834C-696750CB42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39287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F29A986-3B14-4405-8D5B-1342705AEE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02201" y="5961060"/>
              <a:ext cx="209880" cy="209880"/>
            </a:xfrm>
            <a:prstGeom prst="ellipse">
              <a:avLst/>
            </a:prstGeom>
            <a:solidFill>
              <a:srgbClr val="0081E2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73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9551FE-9E3C-4F37-8A93-3CC2596E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3" name="Group 240">
            <a:extLst>
              <a:ext uri="{FF2B5EF4-FFF2-40B4-BE49-F238E27FC236}">
                <a16:creationId xmlns:a16="http://schemas.microsoft.com/office/drawing/2014/main" id="{F81F69CB-6FB1-4891-BBA1-82F92CD48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459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 ~ 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 ~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F98BC559-FF4B-4B05-808B-486AE0238D0B}"/>
              </a:ext>
            </a:extLst>
          </p:cNvPr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978FD-BFE7-46A8-BEE4-3B104DD7101E}"/>
                </a:ext>
              </a:extLst>
            </p:cNvPr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FF02FD-0AF7-4C02-9D57-A698F158FF52}"/>
                </a:ext>
              </a:extLst>
            </p:cNvPr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사용자에게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확인을 받아야 할 경우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text, value_1, value_2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알맞은 값을 넣어 확인을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누른 버튼에 따라 알맞은 행동을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BE9DE5-046F-4A33-B2D8-B024E46442BA}"/>
              </a:ext>
            </a:extLst>
          </p:cNvPr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278C24-8AD7-4930-AEBB-5D269DB99993}"/>
                </a:ext>
              </a:extLst>
            </p:cNvPr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6F216F-5B87-44A4-8E5F-5F899B0EE28C}"/>
                </a:ext>
              </a:extLst>
            </p:cNvPr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(184,255,255)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색깔은 하양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사용자의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큰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13,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작은 글자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포인트를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 두께는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3/2pt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B812B-434A-41B0-8EE1-AA796AD1FD2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확인을 요구하는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A34B0A-933D-41DB-844E-5D7F91A5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8" y="1211260"/>
            <a:ext cx="4183812" cy="23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566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5741</TotalTime>
  <Words>2132</Words>
  <Application>Microsoft Office PowerPoint</Application>
  <PresentationFormat>화면 슬라이드 쇼(4:3)</PresentationFormat>
  <Paragraphs>786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557</cp:revision>
  <cp:lastPrinted>2001-07-23T08:42:52Z</cp:lastPrinted>
  <dcterms:created xsi:type="dcterms:W3CDTF">2011-02-22T01:37:12Z</dcterms:created>
  <dcterms:modified xsi:type="dcterms:W3CDTF">2018-05-02T12:49:14Z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