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  <p:sldMasterId id="2147483663" r:id="rId2"/>
    <p:sldMasterId id="2147483671" r:id="rId3"/>
    <p:sldMasterId id="2147483675" r:id="rId4"/>
    <p:sldMasterId id="2147483679" r:id="rId5"/>
  </p:sldMasterIdLst>
  <p:notesMasterIdLst>
    <p:notesMasterId r:id="rId38"/>
  </p:notesMasterIdLst>
  <p:handoutMasterIdLst>
    <p:handoutMasterId r:id="rId39"/>
  </p:handoutMasterIdLst>
  <p:sldIdLst>
    <p:sldId id="256" r:id="rId6"/>
    <p:sldId id="257" r:id="rId7"/>
    <p:sldId id="279" r:id="rId8"/>
    <p:sldId id="270" r:id="rId9"/>
    <p:sldId id="277" r:id="rId10"/>
    <p:sldId id="278" r:id="rId11"/>
    <p:sldId id="282" r:id="rId12"/>
    <p:sldId id="284" r:id="rId13"/>
    <p:sldId id="285" r:id="rId14"/>
    <p:sldId id="286" r:id="rId15"/>
    <p:sldId id="287" r:id="rId16"/>
    <p:sldId id="288" r:id="rId17"/>
    <p:sldId id="280" r:id="rId18"/>
    <p:sldId id="283" r:id="rId19"/>
    <p:sldId id="290" r:id="rId20"/>
    <p:sldId id="296" r:id="rId21"/>
    <p:sldId id="298" r:id="rId22"/>
    <p:sldId id="297" r:id="rId23"/>
    <p:sldId id="292" r:id="rId24"/>
    <p:sldId id="293" r:id="rId25"/>
    <p:sldId id="294" r:id="rId26"/>
    <p:sldId id="295" r:id="rId27"/>
    <p:sldId id="264" r:id="rId28"/>
    <p:sldId id="265" r:id="rId29"/>
    <p:sldId id="268" r:id="rId30"/>
    <p:sldId id="269" r:id="rId31"/>
    <p:sldId id="271" r:id="rId32"/>
    <p:sldId id="274" r:id="rId33"/>
    <p:sldId id="272" r:id="rId34"/>
    <p:sldId id="273" r:id="rId35"/>
    <p:sldId id="276" r:id="rId36"/>
    <p:sldId id="275" r:id="rId37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2DA5FF"/>
    <a:srgbClr val="3399FF"/>
    <a:srgbClr val="B8FFFF"/>
    <a:srgbClr val="00FFCC"/>
    <a:srgbClr val="0081E2"/>
    <a:srgbClr val="CFBFD3"/>
    <a:srgbClr val="C0BED4"/>
    <a:srgbClr val="BFD5BD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90" d="100"/>
          <a:sy n="90" d="100"/>
        </p:scale>
        <p:origin x="600" y="58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3570" y="72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17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5022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844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0657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22634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832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056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3496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00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706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6813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72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0047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212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094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254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653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21" Type="http://schemas.openxmlformats.org/officeDocument/2006/relationships/image" Target="../media/image2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24.sv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TWOBE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7" t="17662" r="25000" b="17526"/>
          <a:stretch/>
        </p:blipFill>
        <p:spPr bwMode="auto">
          <a:xfrm>
            <a:off x="294310" y="1222736"/>
            <a:ext cx="4157321" cy="2726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02B1B62-77F1-42A4-A4C3-24FE2CAF2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4" name="Group 240">
            <a:extLst>
              <a:ext uri="{FF2B5EF4-FFF2-40B4-BE49-F238E27FC236}">
                <a16:creationId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21979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E4954082-3060-4527-B9B1-9139EEFA95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4141207"/>
              </p:ext>
            </p:extLst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951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찾기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1214877" y="194263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1214877" y="256748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3183305" y="316090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2201388" y="31241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1078477" y="311685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5409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4" t="38957" r="61839" b="38282"/>
          <a:stretch/>
        </p:blipFill>
        <p:spPr bwMode="auto">
          <a:xfrm>
            <a:off x="241786" y="1115215"/>
            <a:ext cx="4004407" cy="231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597249" y="1225297"/>
            <a:ext cx="4200691" cy="2876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5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로그아웃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597250" y="1559555"/>
            <a:ext cx="4200687" cy="2055585"/>
            <a:chOff x="4614126" y="2013527"/>
            <a:chExt cx="4183811" cy="1401430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6" y="2013527"/>
              <a:ext cx="4183810" cy="17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192164"/>
              <a:ext cx="4183811" cy="122279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사용자가 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Main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화면인 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정렬화면에서 오른쪽 위의 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로그아웃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’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  버튼을 누르면 로그아웃 확인 창을 띄운다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버튼을 누르면 로그아웃이 실행되고 새롭게 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로그인을 할 수 있도록 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로그인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화면으로 넘어간다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취소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버튼을 누르면 로그아웃이 실행되지 않고 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   To Do list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정렬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화면으로 돌아간다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595464" y="3680455"/>
            <a:ext cx="4183814" cy="2643781"/>
            <a:chOff x="4614126" y="3568483"/>
            <a:chExt cx="4183814" cy="287649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568483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9" y="3924176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사용자의 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31405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로그아웃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285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4" t="40109" r="61839" b="38282"/>
          <a:stretch/>
        </p:blipFill>
        <p:spPr bwMode="auto">
          <a:xfrm>
            <a:off x="297757" y="1203306"/>
            <a:ext cx="4004407" cy="219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02B1B62-77F1-42A4-A4C3-24FE2CAF2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4" name="Group 240">
            <a:extLst>
              <a:ext uri="{FF2B5EF4-FFF2-40B4-BE49-F238E27FC236}">
                <a16:creationId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98871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로그아웃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E4954082-3060-4527-B9B1-9139EEFA95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0832882"/>
              </p:ext>
            </p:extLst>
          </p:nvPr>
        </p:nvGraphicFramePr>
        <p:xfrm>
          <a:off x="4623752" y="1222736"/>
          <a:ext cx="4050032" cy="1078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2810746" y="267717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1799541" y="2721329"/>
            <a:ext cx="189680" cy="1896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5862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19551FE-9E3C-4F37-8A93-3CC2596EF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id="{F81F69CB-6FB1-4891-BBA1-82F92CD48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59690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F98BC559-FF4B-4B05-808B-486AE0238D0B}"/>
              </a:ext>
            </a:extLst>
          </p:cNvPr>
          <p:cNvGrpSpPr/>
          <p:nvPr/>
        </p:nvGrpSpPr>
        <p:grpSpPr>
          <a:xfrm>
            <a:off x="4614126" y="1732061"/>
            <a:ext cx="4183813" cy="2303226"/>
            <a:chOff x="4614126" y="1746882"/>
            <a:chExt cx="4183813" cy="191401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FF02FD-0AF7-4C02-9D57-A698F158FF52}"/>
                </a:ext>
              </a:extLst>
            </p:cNvPr>
            <p:cNvSpPr/>
            <p:nvPr/>
          </p:nvSpPr>
          <p:spPr bwMode="auto">
            <a:xfrm>
              <a:off x="4614126" y="2054290"/>
              <a:ext cx="4183811" cy="1606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사용자가 학번과 질문의 답을 입력 후 찾기 버튼을 누르면 학생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정보에 일치하는 학번과 동일한 답이 있다면 해당 학번의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출력하는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창을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만약 해당 학번이 학생 정보에 존재하지만 입력한 답이 일치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하지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않다면 답이 일치하지 않다는 메시지를 출력하는 창을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학번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답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개 이상 입력하지 않은 상태로 확인 버튼을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누른다면 양식이 맞지 않다는 메시지를 출력하는 창을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입력한 학번이 사용자 정보에  존재하지 않는 학번이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라면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 학번이 존재하지 않는다는 메시지를 출력하는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창을 띄운다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취소버튼을 누를 시 로그인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FBE9DE5-046F-4A33-B2D8-B024E46442BA}"/>
              </a:ext>
            </a:extLst>
          </p:cNvPr>
          <p:cNvGrpSpPr/>
          <p:nvPr/>
        </p:nvGrpSpPr>
        <p:grpSpPr>
          <a:xfrm>
            <a:off x="4614123" y="4035289"/>
            <a:ext cx="4183812" cy="2227488"/>
            <a:chOff x="4614123" y="3610342"/>
            <a:chExt cx="4183812" cy="265243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9278C24-8AD7-4930-AEBB-5D269DB99993}"/>
                </a:ext>
              </a:extLst>
            </p:cNvPr>
            <p:cNvSpPr/>
            <p:nvPr/>
          </p:nvSpPr>
          <p:spPr bwMode="auto">
            <a:xfrm>
              <a:off x="4614123" y="3610342"/>
              <a:ext cx="4183811" cy="54106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66F216F-5B87-44A4-8E5F-5F899B0EE28C}"/>
                </a:ext>
              </a:extLst>
            </p:cNvPr>
            <p:cNvSpPr/>
            <p:nvPr/>
          </p:nvSpPr>
          <p:spPr bwMode="auto">
            <a:xfrm>
              <a:off x="4614124" y="3960645"/>
              <a:ext cx="4183811" cy="230213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사용자의 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3B812B-434A-41B0-8EE1-AA796AD1FD29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사용자에게 학번과 질문의 답을 통해 비밀번호를 찾는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5FF0320-BAA0-4AC5-ABB3-112DF6BD15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01" y="1211259"/>
            <a:ext cx="4183200" cy="269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82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02B1B62-77F1-42A4-A4C3-24FE2CAF2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4" name="Group 240">
            <a:extLst>
              <a:ext uri="{FF2B5EF4-FFF2-40B4-BE49-F238E27FC236}">
                <a16:creationId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04419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E4954082-3060-4527-B9B1-9139EEFA95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3892517"/>
              </p:ext>
            </p:extLst>
          </p:nvPr>
        </p:nvGraphicFramePr>
        <p:xfrm>
          <a:off x="4623752" y="1222736"/>
          <a:ext cx="4050032" cy="158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학번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찾기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951523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B6064759-CF4C-4990-BF18-A9C912D7F849}"/>
              </a:ext>
            </a:extLst>
          </p:cNvPr>
          <p:cNvGrpSpPr/>
          <p:nvPr/>
        </p:nvGrpSpPr>
        <p:grpSpPr>
          <a:xfrm>
            <a:off x="246252" y="1227838"/>
            <a:ext cx="4183200" cy="2698961"/>
            <a:chOff x="381915" y="3765339"/>
            <a:chExt cx="4183200" cy="2698961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3587DEF-ECDA-4DFE-A873-69CED7B39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915" y="3765339"/>
              <a:ext cx="4183200" cy="2698961"/>
            </a:xfrm>
            <a:prstGeom prst="rect">
              <a:avLst/>
            </a:prstGeom>
          </p:spPr>
        </p:pic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982675F-3A1F-48A5-8C9F-722E4F60F8A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75317" y="4514781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BCDAE3A-E60B-455D-A294-2FE59CA0182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75317" y="5369163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520F9BE-9118-4B4D-834C-696750CB422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39287" y="5961060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F29A986-3B14-4405-8D5B-1342705AEE5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02201" y="5961060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192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21337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1F3B812B-434A-41B0-8EE1-AA796AD1FD29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endParaRPr lang="en-US" altLang="ko-KR" sz="5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사용자가 수강과목을 검색하고 등록하는 화면이다</a:t>
            </a:r>
            <a: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98BC559-FF4B-4B05-808B-486AE0238D0B}"/>
              </a:ext>
            </a:extLst>
          </p:cNvPr>
          <p:cNvGrpSpPr/>
          <p:nvPr/>
        </p:nvGrpSpPr>
        <p:grpSpPr>
          <a:xfrm>
            <a:off x="4614126" y="1732061"/>
            <a:ext cx="4183813" cy="1904193"/>
            <a:chOff x="4614126" y="1746882"/>
            <a:chExt cx="4183813" cy="158241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ko-KR" sz="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7FF02FD-0AF7-4C02-9D57-A698F158FF52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사용자는 수강과목 화면에서의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‘+’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버튼을 통해 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수강과목 등록 방법을 선택하는 창을 띄운다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상명대 수강과목을 선택 할 경우 수강과목 명을 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검색하여 수강과목을 추가하는 창을 띄운다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직접입력 버튼을 클릭할 경우 사용자가 직접 수강과목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정보를 입력하는 창을 띄운다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98BC559-FF4B-4B05-808B-486AE0238D0B}"/>
              </a:ext>
            </a:extLst>
          </p:cNvPr>
          <p:cNvGrpSpPr/>
          <p:nvPr/>
        </p:nvGrpSpPr>
        <p:grpSpPr>
          <a:xfrm>
            <a:off x="4614123" y="3776582"/>
            <a:ext cx="4183814" cy="2429485"/>
            <a:chOff x="4614125" y="1746883"/>
            <a:chExt cx="4183814" cy="15063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3"/>
              <a:ext cx="4183811" cy="2708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ko-KR" sz="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7FF02FD-0AF7-4C02-9D57-A698F158FF52}"/>
                </a:ext>
              </a:extLst>
            </p:cNvPr>
            <p:cNvSpPr/>
            <p:nvPr/>
          </p:nvSpPr>
          <p:spPr bwMode="auto">
            <a:xfrm>
              <a:off x="4614125" y="2017753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사용자의 확인은 버튼으로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536DA2DA-D165-4098-9196-272E1EFE44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16" y="1211259"/>
            <a:ext cx="4277657" cy="232602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9321BC8-018A-49C1-AAD8-656E07EB99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16" y="3636254"/>
            <a:ext cx="4277657" cy="258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63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DB36F1EA-3E99-4F7A-AD2A-2CD60B48A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4" name="Group 240">
            <a:extLst>
              <a:ext uri="{FF2B5EF4-FFF2-40B4-BE49-F238E27FC236}">
                <a16:creationId xmlns:a16="http://schemas.microsoft.com/office/drawing/2014/main" id="{28226519-D830-47B2-94C3-989BFA7D3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80352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6450299E-748F-4B5D-AFA3-42F7E22F42AE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endParaRPr lang="en-US" altLang="ko-KR" sz="5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사용자가 수강과목을 검색하고 등록하는 화면이다</a:t>
            </a:r>
            <a: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FCB6122-9D40-45B8-9B35-4CF968DE2AE0}"/>
              </a:ext>
            </a:extLst>
          </p:cNvPr>
          <p:cNvGrpSpPr/>
          <p:nvPr/>
        </p:nvGrpSpPr>
        <p:grpSpPr>
          <a:xfrm>
            <a:off x="4614126" y="1732061"/>
            <a:ext cx="4183813" cy="2170320"/>
            <a:chOff x="4614126" y="1746882"/>
            <a:chExt cx="4183813" cy="180356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59F9BC3-2601-410E-B448-5B32046A86BB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ko-KR" sz="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F3B6C86-8A12-4842-B722-81C5D803BD19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45658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lvl="0" algn="just"/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상명대 수강과목을 선택 할 경우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수강 과목명을 검색하면 해당 과목에 대한 정보가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출력된다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‘+’ 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버튼을 눌러 내 수강과목으로 등록시킨다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lvl="0" algn="just">
                <a:buFont typeface="Arial" pitchFamily="34" charset="0"/>
                <a:buChar char="•"/>
              </a:pP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과목명 검색 창에 다른 과목명을 검색할 경우 이전에 검색된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내용이 사라지고 </a:t>
              </a:r>
              <a:endPara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lvl="0" algn="just"/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새로 검색한 내용이 띄워진다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존재하지 않는 과목명을 검색했을 경우엔 아무것도 검색되지</a:t>
              </a:r>
              <a:endPara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lvl="0" algn="just"/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않는다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lvl="0" algn="just"/>
              <a:endPara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lvl="0" algn="just"/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직접 입력을 선택할 경우 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사용자는 과목명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담당 교수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요일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시간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수강 년도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학기를 입력한다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‘+’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버튼을 눌러 내 수강 과목으로 등록시킨다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만약 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‘+’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버튼을 눌렀을 때 하나라도 빈칸이 있다면 양식이 올바르지 않다는 </a:t>
              </a:r>
              <a:endPara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lvl="0" algn="just"/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메시지를 출력한다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79CBC81-87EE-410E-81F4-0FFACCD5A510}"/>
              </a:ext>
            </a:extLst>
          </p:cNvPr>
          <p:cNvGrpSpPr/>
          <p:nvPr/>
        </p:nvGrpSpPr>
        <p:grpSpPr>
          <a:xfrm>
            <a:off x="4614123" y="3913426"/>
            <a:ext cx="4183814" cy="2292642"/>
            <a:chOff x="4614125" y="1831727"/>
            <a:chExt cx="4183814" cy="142145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85A11F4-2422-4A76-991C-5F2AAB907EE9}"/>
                </a:ext>
              </a:extLst>
            </p:cNvPr>
            <p:cNvSpPr/>
            <p:nvPr/>
          </p:nvSpPr>
          <p:spPr bwMode="auto">
            <a:xfrm>
              <a:off x="4614128" y="1831727"/>
              <a:ext cx="4183811" cy="18602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ko-KR" sz="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D58CB42-0016-49B4-A3C5-6B1BD57B9EA1}"/>
                </a:ext>
              </a:extLst>
            </p:cNvPr>
            <p:cNvSpPr/>
            <p:nvPr/>
          </p:nvSpPr>
          <p:spPr bwMode="auto">
            <a:xfrm>
              <a:off x="4614125" y="2017753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사용자의 확인은 버튼으로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E5052B75-822D-43FF-BEA5-9FA92D4D9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72" y="1206694"/>
            <a:ext cx="4322877" cy="246714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ED2D01F-B38E-4D5B-9CCE-0D1E57D15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30" y="3673834"/>
            <a:ext cx="4390670" cy="247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44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1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과목 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89487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검색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결과 값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9551"/>
                  </a:ext>
                </a:extLst>
              </a:tr>
            </a:tbl>
          </a:graphicData>
        </a:graphic>
      </p:graphicFrame>
      <p:pic>
        <p:nvPicPr>
          <p:cNvPr id="42" name="그림 41">
            <a:extLst>
              <a:ext uri="{FF2B5EF4-FFF2-40B4-BE49-F238E27FC236}">
                <a16:creationId xmlns:a16="http://schemas.microsoft.com/office/drawing/2014/main" id="{1EAAAEB9-01B9-4254-83BD-280F3276DE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28" y="1209450"/>
            <a:ext cx="3693409" cy="20937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4F7E1C0-995F-4E7C-9320-09873EA11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2" y="3554765"/>
            <a:ext cx="3670187" cy="2236435"/>
          </a:xfrm>
          <a:prstGeom prst="rect">
            <a:avLst/>
          </a:prstGeom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1F2849A3-7553-4FDA-B5EA-E955D493E711}"/>
              </a:ext>
            </a:extLst>
          </p:cNvPr>
          <p:cNvSpPr>
            <a:spLocks noChangeAspect="1"/>
          </p:cNvSpPr>
          <p:nvPr/>
        </p:nvSpPr>
        <p:spPr bwMode="auto">
          <a:xfrm>
            <a:off x="260336" y="269962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A564948-9089-43F8-BA8E-1D9E7134E0D9}"/>
              </a:ext>
            </a:extLst>
          </p:cNvPr>
          <p:cNvSpPr>
            <a:spLocks noChangeAspect="1"/>
          </p:cNvSpPr>
          <p:nvPr/>
        </p:nvSpPr>
        <p:spPr bwMode="auto">
          <a:xfrm>
            <a:off x="1544594" y="407701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95CFC21-134E-4D17-B9BB-8FE118176DB9}"/>
              </a:ext>
            </a:extLst>
          </p:cNvPr>
          <p:cNvSpPr>
            <a:spLocks noChangeAspect="1"/>
          </p:cNvSpPr>
          <p:nvPr/>
        </p:nvSpPr>
        <p:spPr bwMode="auto">
          <a:xfrm>
            <a:off x="3055476" y="407701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519F0D6-084E-4BFC-87BE-38FF0E397238}"/>
              </a:ext>
            </a:extLst>
          </p:cNvPr>
          <p:cNvSpPr>
            <a:spLocks noChangeAspect="1"/>
          </p:cNvSpPr>
          <p:nvPr/>
        </p:nvSpPr>
        <p:spPr bwMode="auto">
          <a:xfrm>
            <a:off x="3265356" y="493982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A85FB71-C9FD-4BDA-879C-7A14690AFFA1}"/>
              </a:ext>
            </a:extLst>
          </p:cNvPr>
          <p:cNvSpPr>
            <a:spLocks noChangeAspect="1"/>
          </p:cNvSpPr>
          <p:nvPr/>
        </p:nvSpPr>
        <p:spPr bwMode="auto">
          <a:xfrm>
            <a:off x="470216" y="4466857"/>
            <a:ext cx="206125" cy="206125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8230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559A4F4-E713-4E3D-8DEA-641C07411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16" y="3615445"/>
            <a:ext cx="3623164" cy="23789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2A8D925-A92C-4ACC-8B3B-45B1D77F7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16" y="1193141"/>
            <a:ext cx="3623163" cy="2230944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1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2587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상명대 수강과목 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89487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직접 수강과목 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 교수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955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328430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년도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80957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72181"/>
                  </a:ext>
                </a:extLst>
              </a:tr>
            </a:tbl>
          </a:graphicData>
        </a:graphic>
      </p:graphicFrame>
      <p:sp>
        <p:nvSpPr>
          <p:cNvPr id="43" name="타원 42">
            <a:extLst>
              <a:ext uri="{FF2B5EF4-FFF2-40B4-BE49-F238E27FC236}">
                <a16:creationId xmlns:a16="http://schemas.microsoft.com/office/drawing/2014/main" id="{1F2849A3-7553-4FDA-B5EA-E955D493E711}"/>
              </a:ext>
            </a:extLst>
          </p:cNvPr>
          <p:cNvSpPr>
            <a:spLocks noChangeAspect="1"/>
          </p:cNvSpPr>
          <p:nvPr/>
        </p:nvSpPr>
        <p:spPr bwMode="auto">
          <a:xfrm>
            <a:off x="676341" y="191387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A564948-9089-43F8-BA8E-1D9E7134E0D9}"/>
              </a:ext>
            </a:extLst>
          </p:cNvPr>
          <p:cNvSpPr>
            <a:spLocks noChangeAspect="1"/>
          </p:cNvSpPr>
          <p:nvPr/>
        </p:nvSpPr>
        <p:spPr bwMode="auto">
          <a:xfrm>
            <a:off x="1087394" y="386713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95CFC21-134E-4D17-B9BB-8FE118176DB9}"/>
              </a:ext>
            </a:extLst>
          </p:cNvPr>
          <p:cNvSpPr>
            <a:spLocks noChangeAspect="1"/>
          </p:cNvSpPr>
          <p:nvPr/>
        </p:nvSpPr>
        <p:spPr bwMode="auto">
          <a:xfrm>
            <a:off x="1087394" y="422376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519F0D6-084E-4BFC-87BE-38FF0E397238}"/>
              </a:ext>
            </a:extLst>
          </p:cNvPr>
          <p:cNvSpPr>
            <a:spLocks noChangeAspect="1"/>
          </p:cNvSpPr>
          <p:nvPr/>
        </p:nvSpPr>
        <p:spPr bwMode="auto">
          <a:xfrm>
            <a:off x="1091149" y="489067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A85FB71-C9FD-4BDA-879C-7A14690AFFA1}"/>
              </a:ext>
            </a:extLst>
          </p:cNvPr>
          <p:cNvSpPr>
            <a:spLocks noChangeAspect="1"/>
          </p:cNvSpPr>
          <p:nvPr/>
        </p:nvSpPr>
        <p:spPr bwMode="auto">
          <a:xfrm>
            <a:off x="1091149" y="4569919"/>
            <a:ext cx="206125" cy="206125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33E24BA-0397-4085-9A60-D993D491E67C}"/>
              </a:ext>
            </a:extLst>
          </p:cNvPr>
          <p:cNvSpPr>
            <a:spLocks noChangeAspect="1"/>
          </p:cNvSpPr>
          <p:nvPr/>
        </p:nvSpPr>
        <p:spPr bwMode="auto">
          <a:xfrm>
            <a:off x="2369674" y="185639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802B536-29F1-4175-9153-CCCCF1DCB9AC}"/>
              </a:ext>
            </a:extLst>
          </p:cNvPr>
          <p:cNvSpPr>
            <a:spLocks noChangeAspect="1"/>
          </p:cNvSpPr>
          <p:nvPr/>
        </p:nvSpPr>
        <p:spPr bwMode="auto">
          <a:xfrm>
            <a:off x="1087394" y="520366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3CEFCF0-F731-4AF3-8D21-2598A8BAFB69}"/>
              </a:ext>
            </a:extLst>
          </p:cNvPr>
          <p:cNvSpPr>
            <a:spLocks noChangeAspect="1"/>
          </p:cNvSpPr>
          <p:nvPr/>
        </p:nvSpPr>
        <p:spPr bwMode="auto">
          <a:xfrm>
            <a:off x="1091149" y="558228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7A4ECC5-6CF6-46DD-A4C5-C2E75820945B}"/>
              </a:ext>
            </a:extLst>
          </p:cNvPr>
          <p:cNvSpPr>
            <a:spLocks noChangeAspect="1"/>
          </p:cNvSpPr>
          <p:nvPr/>
        </p:nvSpPr>
        <p:spPr bwMode="auto">
          <a:xfrm>
            <a:off x="3504149" y="547734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2146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91035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편집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1F3B812B-434A-41B0-8EE1-AA796AD1FD29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endParaRPr lang="en-US" altLang="ko-KR" sz="5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사용자의 수강 과목을 편집하여 저장하는 화면이다</a:t>
            </a:r>
            <a: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98BC559-FF4B-4B05-808B-486AE0238D0B}"/>
              </a:ext>
            </a:extLst>
          </p:cNvPr>
          <p:cNvGrpSpPr/>
          <p:nvPr/>
        </p:nvGrpSpPr>
        <p:grpSpPr>
          <a:xfrm>
            <a:off x="4614126" y="1732061"/>
            <a:ext cx="4183813" cy="1904193"/>
            <a:chOff x="4614126" y="1746882"/>
            <a:chExt cx="4183813" cy="158241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ko-KR" sz="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7FF02FD-0AF7-4C02-9D57-A698F158FF52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사용자가 내 수강과목에 대한 편집 버튼을 누르면 해당 수강과목에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대한 편집 창을 띄운다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사용자는 등록된 수강과목의 과목명을 제외한 모든 정보를 수정할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수 있다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빈칸이 있는데 확인버튼을 누르면 오류 메시지를 띄운다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빈칸 없이 정보를 모두 입력한 후 확인 버튼을 누르면 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편집된 정보로 내 수강과목 목록에 저장된다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98BC559-FF4B-4B05-808B-486AE0238D0B}"/>
              </a:ext>
            </a:extLst>
          </p:cNvPr>
          <p:cNvGrpSpPr/>
          <p:nvPr/>
        </p:nvGrpSpPr>
        <p:grpSpPr>
          <a:xfrm>
            <a:off x="4614123" y="3776582"/>
            <a:ext cx="4183814" cy="2429485"/>
            <a:chOff x="4614125" y="1746883"/>
            <a:chExt cx="4183814" cy="150630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3"/>
              <a:ext cx="4183811" cy="2708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ko-KR" sz="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7FF02FD-0AF7-4C02-9D57-A698F158FF52}"/>
                </a:ext>
              </a:extLst>
            </p:cNvPr>
            <p:cNvSpPr/>
            <p:nvPr/>
          </p:nvSpPr>
          <p:spPr bwMode="auto">
            <a:xfrm>
              <a:off x="4614125" y="2017753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사용자의 확인은 버튼으로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6242266B-FF44-4D21-9B2D-3681F2D630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28" y="1209450"/>
            <a:ext cx="4302545" cy="24391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F2E7362-3DB4-4C93-BB8D-AF16247F6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15" y="3766963"/>
            <a:ext cx="4290625" cy="243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52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245106"/>
              </p:ext>
            </p:extLst>
          </p:nvPr>
        </p:nvGraphicFramePr>
        <p:xfrm>
          <a:off x="280988" y="1025525"/>
          <a:ext cx="8582024" cy="35910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04.30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SC009, SC010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김용선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process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김용선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SC010, SC011, SC012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양유림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Confirm 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양유림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map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SC004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문지해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SC010, SC011, SC012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양유림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SC001,SC002,SC003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박소희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SC005, SC006,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SC007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김영완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수정 및 최종 확인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문지해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027072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편집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2587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과목 편집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출력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88038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 편집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요일시간 편집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 편집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년도 편집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편집확인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75520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48BB536D-0BDD-46D4-A856-C2B55A1C584F}"/>
              </a:ext>
            </a:extLst>
          </p:cNvPr>
          <p:cNvGrpSpPr/>
          <p:nvPr/>
        </p:nvGrpSpPr>
        <p:grpSpPr>
          <a:xfrm>
            <a:off x="227328" y="1209449"/>
            <a:ext cx="4292921" cy="2345315"/>
            <a:chOff x="227328" y="1209450"/>
            <a:chExt cx="3693409" cy="2093786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654E7E2-AE32-4FA7-AD85-97E0C1F74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328" y="1209450"/>
              <a:ext cx="3693409" cy="2093786"/>
            </a:xfrm>
            <a:prstGeom prst="rect">
              <a:avLst/>
            </a:prstGeom>
          </p:spPr>
        </p:pic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71C36A5F-67E1-4AB5-970E-1158C78D138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8644" y="1651545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0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ECAC3BDF-2B0B-4394-8C1D-D9F080D4B886}"/>
              </a:ext>
            </a:extLst>
          </p:cNvPr>
          <p:cNvGrpSpPr/>
          <p:nvPr/>
        </p:nvGrpSpPr>
        <p:grpSpPr>
          <a:xfrm>
            <a:off x="204186" y="3650996"/>
            <a:ext cx="4344664" cy="2345315"/>
            <a:chOff x="195323" y="3554765"/>
            <a:chExt cx="3757418" cy="213599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AE7E8AA-DB7F-43BC-99B4-A98B1EE72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323" y="3554765"/>
              <a:ext cx="3757418" cy="2135990"/>
            </a:xfrm>
            <a:prstGeom prst="rect">
              <a:avLst/>
            </a:prstGeom>
          </p:spPr>
        </p:pic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363C034-69B2-4A18-868A-E7340D7005D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09511" y="3785145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0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134A40CE-BBCC-47D6-8A85-D7821845194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9844" y="4004037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0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C5E08B28-2184-4428-BF02-866A2AB6497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9844" y="4360506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0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712574B-D1A4-4088-ACAE-432640A6F84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9844" y="4716975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0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9903DBD-249F-473D-B280-989AFB9A39E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9844" y="5069440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0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C0233721-4535-44AB-897D-5CF6E9A2AD5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9844" y="5362419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0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54E828C3-41B1-4591-AAD4-355E8693399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72178" y="5178723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0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1879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18239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1F3B812B-434A-41B0-8EE1-AA796AD1FD29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endParaRPr lang="en-US" altLang="ko-KR" sz="5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사용자의 수강 과목을 삭제하는 화면이다</a:t>
            </a:r>
            <a: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98BC559-FF4B-4B05-808B-486AE0238D0B}"/>
              </a:ext>
            </a:extLst>
          </p:cNvPr>
          <p:cNvGrpSpPr/>
          <p:nvPr/>
        </p:nvGrpSpPr>
        <p:grpSpPr>
          <a:xfrm>
            <a:off x="4614126" y="1732061"/>
            <a:ext cx="4183813" cy="1904193"/>
            <a:chOff x="4614126" y="1746882"/>
            <a:chExt cx="4183813" cy="158241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ko-KR" sz="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7FF02FD-0AF7-4C02-9D57-A698F158FF52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삭제하려는 수강과목에 대해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‘X’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버튼을 누르면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삭제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여부를 묻는 창을 띄운다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삭제에 대한 확인 버튼을 누르면 내 수강과목 목록에서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그 수강과목이 삭제된다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삭제에 대한 취소 버튼을 누르면 수강과목은 그대로 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남는다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F98BC559-FF4B-4B05-808B-486AE0238D0B}"/>
              </a:ext>
            </a:extLst>
          </p:cNvPr>
          <p:cNvGrpSpPr/>
          <p:nvPr/>
        </p:nvGrpSpPr>
        <p:grpSpPr>
          <a:xfrm>
            <a:off x="4614123" y="3776582"/>
            <a:ext cx="4183814" cy="2429485"/>
            <a:chOff x="4614125" y="1746883"/>
            <a:chExt cx="4183814" cy="1506300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3"/>
              <a:ext cx="4183811" cy="2708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ko-KR" sz="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7FF02FD-0AF7-4C02-9D57-A698F158FF52}"/>
                </a:ext>
              </a:extLst>
            </p:cNvPr>
            <p:cNvSpPr/>
            <p:nvPr/>
          </p:nvSpPr>
          <p:spPr bwMode="auto">
            <a:xfrm>
              <a:off x="4614125" y="2017753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사용자의 확인은 버튼으로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49" name="그림 48">
            <a:extLst>
              <a:ext uri="{FF2B5EF4-FFF2-40B4-BE49-F238E27FC236}">
                <a16:creationId xmlns:a16="http://schemas.microsoft.com/office/drawing/2014/main" id="{8622E9CB-B60C-4CD8-87EC-9A9C4C3CD4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28" y="1209449"/>
            <a:ext cx="4240398" cy="24038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151EAE-E43F-48B6-B585-77FF708C6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28" y="3659800"/>
            <a:ext cx="4240398" cy="244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041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1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삭제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삭제확인 버튼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0" name="그림 39">
            <a:extLst>
              <a:ext uri="{FF2B5EF4-FFF2-40B4-BE49-F238E27FC236}">
                <a16:creationId xmlns:a16="http://schemas.microsoft.com/office/drawing/2014/main" id="{0C030E46-6F9E-4A17-9B6F-2ABE748933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28" y="1209450"/>
            <a:ext cx="3693409" cy="2093786"/>
          </a:xfrm>
          <a:prstGeom prst="rect">
            <a:avLst/>
          </a:prstGeom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id="{7803E8B9-27C3-4E97-BD57-7C323A3ABA9D}"/>
              </a:ext>
            </a:extLst>
          </p:cNvPr>
          <p:cNvSpPr>
            <a:spLocks noChangeAspect="1"/>
          </p:cNvSpPr>
          <p:nvPr/>
        </p:nvSpPr>
        <p:spPr bwMode="auto">
          <a:xfrm>
            <a:off x="571659" y="161969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81B8E7-2CD2-4B54-9D56-A3285BE016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28" y="3429000"/>
            <a:ext cx="3693409" cy="2338695"/>
          </a:xfrm>
          <a:prstGeom prst="rect">
            <a:avLst/>
          </a:prstGeom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305EB60F-2421-4AA8-8B40-4A914123CED3}"/>
              </a:ext>
            </a:extLst>
          </p:cNvPr>
          <p:cNvSpPr>
            <a:spLocks noChangeAspect="1"/>
          </p:cNvSpPr>
          <p:nvPr/>
        </p:nvSpPr>
        <p:spPr bwMode="auto">
          <a:xfrm>
            <a:off x="2502059" y="505715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7DDD84F-02EE-45F7-B5EC-840DC503EB78}"/>
              </a:ext>
            </a:extLst>
          </p:cNvPr>
          <p:cNvSpPr>
            <a:spLocks noChangeAspect="1"/>
          </p:cNvSpPr>
          <p:nvPr/>
        </p:nvSpPr>
        <p:spPr bwMode="auto">
          <a:xfrm>
            <a:off x="3211398" y="505715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5738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항목을 등록하는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수강과목 화면에서 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To-do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등록 버튼을 이용하여 등록을 시작한다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항목과 관련된 내용들을 입력한 후 등록 버튼을 누르면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등록이 되었다는 창을 띄운 후 메인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 중 실제 마감일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제외한 나머지 항목들을 입력하지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않은 채로 등록 버튼을 누르면 실제 마감일을 제외한 항목들을 입력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 달라는 창을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색깔과 입력창은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5B397EA8-E0E4-4C58-AD7A-AB4DB7055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11" y="3394991"/>
            <a:ext cx="4447117" cy="26284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763D582-6949-4A93-9919-E0C45F69C1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27" y="1209450"/>
            <a:ext cx="4302545" cy="210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999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4836192"/>
              </p:ext>
            </p:extLst>
          </p:nvPr>
        </p:nvGraphicFramePr>
        <p:xfrm>
          <a:off x="4623752" y="1222736"/>
          <a:ext cx="4050032" cy="2587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이름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기한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881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61860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 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8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705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To-do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870660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79917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77B86B58-91FE-409A-8AD8-68FB14D8E557}"/>
              </a:ext>
            </a:extLst>
          </p:cNvPr>
          <p:cNvGrpSpPr/>
          <p:nvPr/>
        </p:nvGrpSpPr>
        <p:grpSpPr>
          <a:xfrm>
            <a:off x="129595" y="1203305"/>
            <a:ext cx="4447117" cy="2628466"/>
            <a:chOff x="129595" y="1203305"/>
            <a:chExt cx="4447117" cy="2628466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AAEBDAA8-CDDF-4B66-9DA8-8AB261A87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95" y="1203305"/>
              <a:ext cx="4447117" cy="2628466"/>
            </a:xfrm>
            <a:prstGeom prst="rect">
              <a:avLst/>
            </a:prstGeom>
          </p:spPr>
        </p:pic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A2E5E33D-65A5-497F-AC84-21B09A5C3D1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02093" y="1507248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31A81C5-445E-488F-9495-95E5C09C27B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02093" y="1879593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566C7FCD-A005-45D6-897A-E181835E528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97237" y="2294715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325B1604-2444-49AC-BAD1-C79F6A2033A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94397" y="2717681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932B567-BCAB-4969-8A0D-6ED7FA1086D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94397" y="3035707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45266E9E-8BE1-415C-A752-6726AD7FDE5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79973" y="3349060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FF3B20A-C604-4DE6-BDDC-31830F5FE6C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09406" y="3349060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55F0C54D-6CB9-4FF8-84DA-119F2311F5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28" y="3831771"/>
            <a:ext cx="4390972" cy="2403873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7715806C-A459-44B9-808A-22EFB6A6B966}"/>
              </a:ext>
            </a:extLst>
          </p:cNvPr>
          <p:cNvSpPr>
            <a:spLocks noChangeAspect="1"/>
          </p:cNvSpPr>
          <p:nvPr/>
        </p:nvSpPr>
        <p:spPr bwMode="auto">
          <a:xfrm>
            <a:off x="1004169" y="438243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5902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To-do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항목을 편집하는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항목과 관련된 내용들을 입력한 후 편집 버튼을 누르면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편집이 되었다는 창을 띄운 후 메인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 중 실제 마감일을 제외한 나머지 항목들을 입력하지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않은 채로 편집 버튼을 누르면 실제 마감일을 제외한 양식에 맞지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않음을 알리는 창을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색깔과 입력창은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87744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편집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723B9E9D-32AD-4397-B2D0-3C0ABDFCB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81" y="1217243"/>
            <a:ext cx="4409609" cy="266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51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4843172"/>
              </p:ext>
            </p:extLst>
          </p:nvPr>
        </p:nvGraphicFramePr>
        <p:xfrm>
          <a:off x="4623752" y="1222736"/>
          <a:ext cx="4050032" cy="23362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이름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기한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06342"/>
                  </a:ext>
                </a:extLst>
              </a:tr>
              <a:tr h="194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38667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편집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53515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97605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19139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편집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" name="그림 29">
            <a:extLst>
              <a:ext uri="{FF2B5EF4-FFF2-40B4-BE49-F238E27FC236}">
                <a16:creationId xmlns:a16="http://schemas.microsoft.com/office/drawing/2014/main" id="{08AA9B4F-3D63-4179-908C-420C630C8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27" y="1218021"/>
            <a:ext cx="4418646" cy="2669778"/>
          </a:xfrm>
          <a:prstGeom prst="rect">
            <a:avLst/>
          </a:prstGeom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B0B74BFE-695B-4DA5-86E2-853BB1ADF0F3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150724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6031548-6B69-4A2D-BE2E-B17D9EEDD9BE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184922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012DDDD-442E-4457-AE38-8E09B60ECDCA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225083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3	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C90D3CF-DA8B-4D9D-A8C3-7411CED8D3DE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262019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DD90D7E-5FF6-44C6-8910-8FFB270FB601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309304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547A3B2-C56A-4974-ACC8-A6F94905D744}"/>
              </a:ext>
            </a:extLst>
          </p:cNvPr>
          <p:cNvSpPr>
            <a:spLocks noChangeAspect="1"/>
          </p:cNvSpPr>
          <p:nvPr/>
        </p:nvSpPr>
        <p:spPr bwMode="auto">
          <a:xfrm>
            <a:off x="2959871" y="335070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D11BF4A-CD4F-4665-A9AC-B7AACC4E62AC}"/>
              </a:ext>
            </a:extLst>
          </p:cNvPr>
          <p:cNvSpPr>
            <a:spLocks noChangeAspect="1"/>
          </p:cNvSpPr>
          <p:nvPr/>
        </p:nvSpPr>
        <p:spPr bwMode="auto">
          <a:xfrm>
            <a:off x="3682060" y="335070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4248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9442C70-C1AE-47A0-8D66-194405F19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4" name="Group 240">
            <a:extLst>
              <a:ext uri="{FF2B5EF4-FFF2-40B4-BE49-F238E27FC236}">
                <a16:creationId xmlns:a16="http://schemas.microsoft.com/office/drawing/2014/main" id="{5C95FD99-E429-4AB2-B20E-0E3D4A3F9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88498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29DCBB06-0A03-48D6-9627-3A48798ABEEE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항목을 삭제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4C156F7-08E9-4ECE-B0F9-5A06DCFD53D5}"/>
              </a:ext>
            </a:extLst>
          </p:cNvPr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255E5A9-ADD8-4B68-8F9F-2366DB0AE853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CC1CF9C-0DDE-4B4F-B44B-01C7EBC8219B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삭제 버튼을 누른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항목을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에서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삭제한 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다시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로그아웃 버튼을 누르면 로그아웃 한 후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 버튼을 누르면 사용자의 수강과목을 보여주는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화면을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1B982EF-8459-494B-8726-415D2D51AA75}"/>
              </a:ext>
            </a:extLst>
          </p:cNvPr>
          <p:cNvGrpSpPr/>
          <p:nvPr/>
        </p:nvGrpSpPr>
        <p:grpSpPr>
          <a:xfrm>
            <a:off x="4630168" y="3394992"/>
            <a:ext cx="4185119" cy="2858453"/>
            <a:chOff x="4614126" y="3394992"/>
            <a:chExt cx="4185119" cy="285845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9CE26A1-F438-483A-A997-7B20DBA762AC}"/>
                </a:ext>
              </a:extLst>
            </p:cNvPr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89110A4-1664-494C-B5DA-7A376848BF96}"/>
                </a:ext>
              </a:extLst>
            </p:cNvPr>
            <p:cNvSpPr/>
            <p:nvPr/>
          </p:nvSpPr>
          <p:spPr bwMode="auto">
            <a:xfrm>
              <a:off x="4615434" y="3732642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색깔과 입력창은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로그아웃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편집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찾기는 별 모양으로 나타낸다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E4108140-7C92-4E14-9254-3B12FC001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4" y="1200578"/>
            <a:ext cx="4476332" cy="250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791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7DB3C352-A607-4D02-B712-E581B2D39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49" y="1229619"/>
            <a:ext cx="4391733" cy="2453525"/>
          </a:xfrm>
          <a:prstGeom prst="rect">
            <a:avLst/>
          </a:prstGeom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04645AF-0F16-4BD6-8605-6F0653867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id="{9A8A73D7-026B-41D7-B431-9CC3DE72D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83620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내용 개체 틀 4">
            <a:extLst>
              <a:ext uri="{FF2B5EF4-FFF2-40B4-BE49-F238E27FC236}">
                <a16:creationId xmlns:a16="http://schemas.microsoft.com/office/drawing/2014/main" id="{AC193B18-21BF-47BF-9F4B-B12819F19C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0432287"/>
              </p:ext>
            </p:extLst>
          </p:nvPr>
        </p:nvGraphicFramePr>
        <p:xfrm>
          <a:off x="4623752" y="1222736"/>
          <a:ext cx="4050032" cy="158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70356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수강과목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34966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8EA2F9F9-D48D-431A-B6E2-DD1FB4B95BCF}"/>
              </a:ext>
            </a:extLst>
          </p:cNvPr>
          <p:cNvSpPr>
            <a:spLocks noChangeAspect="1"/>
          </p:cNvSpPr>
          <p:nvPr/>
        </p:nvSpPr>
        <p:spPr bwMode="auto">
          <a:xfrm>
            <a:off x="749332" y="221451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6D6B425-B6D1-424E-92D6-68026F38EC9E}"/>
              </a:ext>
            </a:extLst>
          </p:cNvPr>
          <p:cNvSpPr>
            <a:spLocks noChangeAspect="1"/>
          </p:cNvSpPr>
          <p:nvPr/>
        </p:nvSpPr>
        <p:spPr bwMode="auto">
          <a:xfrm>
            <a:off x="749332" y="257213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62B84E7-BA96-4B34-A8DF-CC0445DD05BE}"/>
              </a:ext>
            </a:extLst>
          </p:cNvPr>
          <p:cNvSpPr>
            <a:spLocks noChangeAspect="1"/>
          </p:cNvSpPr>
          <p:nvPr/>
        </p:nvSpPr>
        <p:spPr bwMode="auto">
          <a:xfrm>
            <a:off x="749332" y="293667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1A76654-8DFF-42FB-B774-FABBCDE1C3A8}"/>
              </a:ext>
            </a:extLst>
          </p:cNvPr>
          <p:cNvSpPr>
            <a:spLocks noChangeAspect="1"/>
          </p:cNvSpPr>
          <p:nvPr/>
        </p:nvSpPr>
        <p:spPr bwMode="auto">
          <a:xfrm>
            <a:off x="4176112" y="220316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A6BF5DE-9ACA-4582-A5C9-6A5A795289FC}"/>
              </a:ext>
            </a:extLst>
          </p:cNvPr>
          <p:cNvSpPr>
            <a:spLocks noChangeAspect="1"/>
          </p:cNvSpPr>
          <p:nvPr/>
        </p:nvSpPr>
        <p:spPr bwMode="auto">
          <a:xfrm>
            <a:off x="4176112" y="257213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4E77AD9-06D5-468E-8C10-2FCF43B82B26}"/>
              </a:ext>
            </a:extLst>
          </p:cNvPr>
          <p:cNvSpPr>
            <a:spLocks noChangeAspect="1"/>
          </p:cNvSpPr>
          <p:nvPr/>
        </p:nvSpPr>
        <p:spPr bwMode="auto">
          <a:xfrm>
            <a:off x="4176112" y="293667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1789D03-1A6E-4092-9476-D9A7822DC597}"/>
              </a:ext>
            </a:extLst>
          </p:cNvPr>
          <p:cNvSpPr>
            <a:spLocks noChangeAspect="1"/>
          </p:cNvSpPr>
          <p:nvPr/>
        </p:nvSpPr>
        <p:spPr bwMode="auto">
          <a:xfrm>
            <a:off x="185853" y="122489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	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59F8347-9F47-4A87-8075-202A46F10A8C}"/>
              </a:ext>
            </a:extLst>
          </p:cNvPr>
          <p:cNvSpPr>
            <a:spLocks noChangeAspect="1"/>
          </p:cNvSpPr>
          <p:nvPr/>
        </p:nvSpPr>
        <p:spPr bwMode="auto">
          <a:xfrm>
            <a:off x="3851987" y="119475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1155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437D0E0-0B66-4677-889C-09522DEDD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id="{F645205E-426F-47B0-A541-CE5F84E93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55340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109872B4-E59D-49BC-845C-D26285ECFADE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항목을 정렬하는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005E39F-31F8-4764-9435-73DBACE9F9B3}"/>
              </a:ext>
            </a:extLst>
          </p:cNvPr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9071770-1B1E-4BB6-98DB-DFDC6AA04AC1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07E8AAA-8F85-415D-AC59-3A125CF7B9B4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사용자가 원하는 정렬 기준을 클릭하면 그 기준에 따라 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항목을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로그아웃 버튼을 누르면 로그아웃 한 후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 버튼을 누르면 사용자의 수강과목을 보여주는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화면을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1AC60FE9-EB55-4D38-91D9-5D22AA989D03}"/>
              </a:ext>
            </a:extLst>
          </p:cNvPr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88ECC07-CFC3-4CDA-98B9-99032AC37314}"/>
                </a:ext>
              </a:extLst>
            </p:cNvPr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5BE08FF-4525-4AAF-9D65-F62034CC9CDD}"/>
                </a:ext>
              </a:extLst>
            </p:cNvPr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로그아웃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편집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찾기는 별 모양으로 나타낸다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56675D81-621C-4EAF-9F01-8A7D2289D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53" y="1211259"/>
            <a:ext cx="4428271" cy="247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09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52CDAF-854C-4E42-A26E-FA2F91C12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317824B-8EEB-458C-A0C1-92F42E59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D5B79BC-3E12-4F90-A15B-63C055076CBD}"/>
              </a:ext>
            </a:extLst>
          </p:cNvPr>
          <p:cNvCxnSpPr/>
          <p:nvPr/>
        </p:nvCxnSpPr>
        <p:spPr bwMode="auto">
          <a:xfrm>
            <a:off x="1849582" y="1527464"/>
            <a:ext cx="311727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16" name="그래픽 115">
            <a:extLst>
              <a:ext uri="{FF2B5EF4-FFF2-40B4-BE49-F238E27FC236}">
                <a16:creationId xmlns:a16="http://schemas.microsoft.com/office/drawing/2014/main" id="{D8E556F8-3367-4268-97AD-E4323276D4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9288" y="1628345"/>
            <a:ext cx="262800" cy="262800"/>
          </a:xfrm>
          <a:prstGeom prst="rect">
            <a:avLst/>
          </a:prstGeom>
        </p:spPr>
      </p:pic>
      <p:pic>
        <p:nvPicPr>
          <p:cNvPr id="118" name="그래픽 117">
            <a:extLst>
              <a:ext uri="{FF2B5EF4-FFF2-40B4-BE49-F238E27FC236}">
                <a16:creationId xmlns:a16="http://schemas.microsoft.com/office/drawing/2014/main" id="{BA7A0334-1B2F-4769-8D92-435B6D1908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9288" y="2460547"/>
            <a:ext cx="229950" cy="262800"/>
          </a:xfrm>
          <a:prstGeom prst="rect">
            <a:avLst/>
          </a:prstGeom>
        </p:spPr>
      </p:pic>
      <p:pic>
        <p:nvPicPr>
          <p:cNvPr id="122" name="그래픽 121">
            <a:extLst>
              <a:ext uri="{FF2B5EF4-FFF2-40B4-BE49-F238E27FC236}">
                <a16:creationId xmlns:a16="http://schemas.microsoft.com/office/drawing/2014/main" id="{8F9E4F68-2853-4573-803B-8DF697A849E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9288" y="3314556"/>
            <a:ext cx="229950" cy="262800"/>
          </a:xfrm>
          <a:prstGeom prst="rect">
            <a:avLst/>
          </a:prstGeom>
        </p:spPr>
      </p:pic>
      <p:pic>
        <p:nvPicPr>
          <p:cNvPr id="125" name="그래픽 124">
            <a:extLst>
              <a:ext uri="{FF2B5EF4-FFF2-40B4-BE49-F238E27FC236}">
                <a16:creationId xmlns:a16="http://schemas.microsoft.com/office/drawing/2014/main" id="{C5CAF806-995F-47A6-9699-3E82A73B2E0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59288" y="4292768"/>
            <a:ext cx="262800" cy="262800"/>
          </a:xfrm>
          <a:prstGeom prst="rect">
            <a:avLst/>
          </a:prstGeom>
        </p:spPr>
      </p:pic>
      <p:pic>
        <p:nvPicPr>
          <p:cNvPr id="129" name="그래픽 128">
            <a:extLst>
              <a:ext uri="{FF2B5EF4-FFF2-40B4-BE49-F238E27FC236}">
                <a16:creationId xmlns:a16="http://schemas.microsoft.com/office/drawing/2014/main" id="{30DB68A4-96BC-43D0-BC72-286C1875494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42863" y="5140332"/>
            <a:ext cx="295650" cy="262800"/>
          </a:xfrm>
          <a:prstGeom prst="rect">
            <a:avLst/>
          </a:prstGeom>
        </p:spPr>
      </p:pic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2845AEAA-380A-4299-A8D0-C93916CEFDCF}"/>
              </a:ext>
            </a:extLst>
          </p:cNvPr>
          <p:cNvGrpSpPr/>
          <p:nvPr/>
        </p:nvGrpSpPr>
        <p:grpSpPr>
          <a:xfrm>
            <a:off x="173147" y="990600"/>
            <a:ext cx="8797706" cy="5337464"/>
            <a:chOff x="173147" y="990600"/>
            <a:chExt cx="8797706" cy="5337464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21BD1CD-AE54-4BE7-B14D-779C033FED7D}"/>
                </a:ext>
              </a:extLst>
            </p:cNvPr>
            <p:cNvSpPr/>
            <p:nvPr/>
          </p:nvSpPr>
          <p:spPr bwMode="auto">
            <a:xfrm>
              <a:off x="2161309" y="1194955"/>
              <a:ext cx="1402773" cy="696190"/>
            </a:xfrm>
            <a:prstGeom prst="roundRect">
              <a:avLst/>
            </a:prstGeom>
            <a:solidFill>
              <a:srgbClr val="B8FFFF">
                <a:alpha val="55000"/>
              </a:srgb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Login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2A2FB5FF-9623-4363-8502-68D5596CE94E}"/>
                </a:ext>
              </a:extLst>
            </p:cNvPr>
            <p:cNvSpPr/>
            <p:nvPr/>
          </p:nvSpPr>
          <p:spPr bwMode="auto">
            <a:xfrm>
              <a:off x="425159" y="1194955"/>
              <a:ext cx="1402773" cy="696190"/>
            </a:xfrm>
            <a:prstGeom prst="roundRect">
              <a:avLst/>
            </a:prstGeom>
            <a:solidFill>
              <a:srgbClr val="B8FFFF">
                <a:alpha val="55000"/>
              </a:srgb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err="1">
                  <a:latin typeface="맑은 고딕" pitchFamily="50" charset="-127"/>
                  <a:ea typeface="맑은 고딕" pitchFamily="50" charset="-127"/>
                </a:rPr>
                <a:t>SignUp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135FED2A-1D65-4099-9F38-26B42A010DD3}"/>
                </a:ext>
              </a:extLst>
            </p:cNvPr>
            <p:cNvSpPr/>
            <p:nvPr/>
          </p:nvSpPr>
          <p:spPr bwMode="auto">
            <a:xfrm>
              <a:off x="4387252" y="1599393"/>
              <a:ext cx="1402773" cy="696190"/>
            </a:xfrm>
            <a:prstGeom prst="roundRect">
              <a:avLst/>
            </a:prstGeom>
            <a:solidFill>
              <a:srgbClr val="B8FFFF">
                <a:alpha val="55000"/>
              </a:srgb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err="1">
                  <a:latin typeface="맑은 고딕" pitchFamily="50" charset="-127"/>
                  <a:ea typeface="맑은 고딕" pitchFamily="50" charset="-127"/>
                </a:rPr>
                <a:t>MainUi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D7C18A3F-23E0-4B20-97C4-77A14DD3CE19}"/>
                </a:ext>
              </a:extLst>
            </p:cNvPr>
            <p:cNvSpPr/>
            <p:nvPr/>
          </p:nvSpPr>
          <p:spPr bwMode="auto">
            <a:xfrm>
              <a:off x="417785" y="2199509"/>
              <a:ext cx="1402773" cy="696190"/>
            </a:xfrm>
            <a:prstGeom prst="roundRect">
              <a:avLst/>
            </a:prstGeom>
            <a:solidFill>
              <a:srgbClr val="B8FFFF">
                <a:alpha val="55000"/>
              </a:srgb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err="1">
                  <a:latin typeface="맑은 고딕" pitchFamily="50" charset="-127"/>
                  <a:ea typeface="맑은 고딕" pitchFamily="50" charset="-127"/>
                </a:rPr>
                <a:t>FindPassword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0C4547BD-7F93-4209-A821-136EADFD6520}"/>
                </a:ext>
              </a:extLst>
            </p:cNvPr>
            <p:cNvCxnSpPr>
              <a:cxnSpLocks/>
              <a:endCxn id="8" idx="1"/>
            </p:cNvCxnSpPr>
            <p:nvPr/>
          </p:nvCxnSpPr>
          <p:spPr bwMode="auto">
            <a:xfrm>
              <a:off x="3564082" y="1527464"/>
              <a:ext cx="823170" cy="420024"/>
            </a:xfrm>
            <a:prstGeom prst="bentConnector3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2C67CAB2-C739-4E77-8F4B-DB612DA45916}"/>
                </a:ext>
              </a:extLst>
            </p:cNvPr>
            <p:cNvCxnSpPr>
              <a:cxnSpLocks/>
              <a:stCxn id="8" idx="2"/>
              <a:endCxn id="68" idx="1"/>
            </p:cNvCxnSpPr>
            <p:nvPr/>
          </p:nvCxnSpPr>
          <p:spPr bwMode="auto">
            <a:xfrm rot="5400000" flipH="1" flipV="1">
              <a:off x="5680695" y="722991"/>
              <a:ext cx="980535" cy="2164649"/>
            </a:xfrm>
            <a:prstGeom prst="bentConnector4">
              <a:avLst>
                <a:gd name="adj1" fmla="val -23314"/>
                <a:gd name="adj2" fmla="val 66201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82B2D46F-529A-4F09-89D2-C697D03645BA}"/>
                </a:ext>
              </a:extLst>
            </p:cNvPr>
            <p:cNvGrpSpPr/>
            <p:nvPr/>
          </p:nvGrpSpPr>
          <p:grpSpPr>
            <a:xfrm>
              <a:off x="7079708" y="1112829"/>
              <a:ext cx="1891145" cy="5215235"/>
              <a:chOff x="7079708" y="1112829"/>
              <a:chExt cx="1891145" cy="5215235"/>
            </a:xfrm>
          </p:grpSpPr>
          <p:sp>
            <p:nvSpPr>
              <p:cNvPr id="66" name="사각형: 둥근 모서리 65">
                <a:extLst>
                  <a:ext uri="{FF2B5EF4-FFF2-40B4-BE49-F238E27FC236}">
                    <a16:creationId xmlns:a16="http://schemas.microsoft.com/office/drawing/2014/main" id="{E4022503-D846-4EDF-8487-5E68CFCC0866}"/>
                  </a:ext>
                </a:extLst>
              </p:cNvPr>
              <p:cNvSpPr/>
              <p:nvPr/>
            </p:nvSpPr>
            <p:spPr bwMode="auto">
              <a:xfrm>
                <a:off x="7079708" y="1371600"/>
                <a:ext cx="1891145" cy="4956464"/>
              </a:xfrm>
              <a:prstGeom prst="roundRect">
                <a:avLst/>
              </a:prstGeom>
              <a:solidFill>
                <a:srgbClr val="3399FF">
                  <a:alpha val="54902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FE37B727-EDF5-4E88-AAB5-31AD31D0CDE0}"/>
                  </a:ext>
                </a:extLst>
              </p:cNvPr>
              <p:cNvSpPr/>
              <p:nvPr/>
            </p:nvSpPr>
            <p:spPr bwMode="auto">
              <a:xfrm>
                <a:off x="7316068" y="1709879"/>
                <a:ext cx="1402773" cy="696190"/>
              </a:xfrm>
              <a:prstGeom prst="roundRect">
                <a:avLst/>
              </a:prstGeom>
              <a:solidFill>
                <a:srgbClr val="B8FFFF">
                  <a:alpha val="55000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Sort_Todo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44AE29D9-CEBA-4D5A-B99F-67796DCF0E45}"/>
                  </a:ext>
                </a:extLst>
              </p:cNvPr>
              <p:cNvSpPr/>
              <p:nvPr/>
            </p:nvSpPr>
            <p:spPr bwMode="auto">
              <a:xfrm>
                <a:off x="7338046" y="2596783"/>
                <a:ext cx="1402773" cy="696190"/>
              </a:xfrm>
              <a:prstGeom prst="roundRect">
                <a:avLst/>
              </a:prstGeom>
              <a:solidFill>
                <a:srgbClr val="B8FFFF">
                  <a:alpha val="55000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Add_Todo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AA08B533-8C99-4E9A-865F-EA83F0531039}"/>
                  </a:ext>
                </a:extLst>
              </p:cNvPr>
              <p:cNvSpPr/>
              <p:nvPr/>
            </p:nvSpPr>
            <p:spPr bwMode="auto">
              <a:xfrm>
                <a:off x="7338047" y="3483687"/>
                <a:ext cx="1402773" cy="696190"/>
              </a:xfrm>
              <a:prstGeom prst="roundRect">
                <a:avLst/>
              </a:prstGeom>
              <a:solidFill>
                <a:srgbClr val="B8FFFF">
                  <a:alpha val="55000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Delete_Todo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D078BE98-04E4-4F3E-89E9-23A1FDD02B76}"/>
                  </a:ext>
                </a:extLst>
              </p:cNvPr>
              <p:cNvSpPr/>
              <p:nvPr/>
            </p:nvSpPr>
            <p:spPr bwMode="auto">
              <a:xfrm>
                <a:off x="7338047" y="4370591"/>
                <a:ext cx="1402773" cy="696190"/>
              </a:xfrm>
              <a:prstGeom prst="roundRect">
                <a:avLst/>
              </a:prstGeom>
              <a:solidFill>
                <a:srgbClr val="B8FFFF">
                  <a:alpha val="55000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Edit_Todo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0FAE7A3D-460F-4A84-9C68-42F7DDD1CF21}"/>
                  </a:ext>
                </a:extLst>
              </p:cNvPr>
              <p:cNvSpPr/>
              <p:nvPr/>
            </p:nvSpPr>
            <p:spPr bwMode="auto">
              <a:xfrm>
                <a:off x="7316067" y="5257495"/>
                <a:ext cx="1402773" cy="696190"/>
              </a:xfrm>
              <a:prstGeom prst="roundRect">
                <a:avLst/>
              </a:prstGeom>
              <a:solidFill>
                <a:srgbClr val="B8FFFF">
                  <a:alpha val="55000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Favorite_Todo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B41BB187-D5EA-4BEF-BA49-52034D402328}"/>
                  </a:ext>
                </a:extLst>
              </p:cNvPr>
              <p:cNvSpPr/>
              <p:nvPr/>
            </p:nvSpPr>
            <p:spPr bwMode="auto">
              <a:xfrm>
                <a:off x="7253288" y="1112829"/>
                <a:ext cx="1607220" cy="404438"/>
              </a:xfrm>
              <a:prstGeom prst="rect">
                <a:avLst/>
              </a:prstGeom>
              <a:solidFill>
                <a:srgbClr val="6699FF">
                  <a:alpha val="55000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dirty="0" err="1">
                    <a:latin typeface="맑은 고딕" pitchFamily="50" charset="-127"/>
                    <a:ea typeface="맑은 고딕" pitchFamily="50" charset="-127"/>
                  </a:rPr>
                  <a:t>Todo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Management</a:t>
                </a: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9A9E9002-69DF-4E58-B79C-96E6E3C618B9}"/>
                </a:ext>
              </a:extLst>
            </p:cNvPr>
            <p:cNvGrpSpPr/>
            <p:nvPr/>
          </p:nvGrpSpPr>
          <p:grpSpPr>
            <a:xfrm>
              <a:off x="173147" y="3027659"/>
              <a:ext cx="5196295" cy="1530372"/>
              <a:chOff x="173147" y="3027659"/>
              <a:chExt cx="5196295" cy="1530372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17C02338-C4DF-4CFE-ACE3-B1FA530F6E8A}"/>
                  </a:ext>
                </a:extLst>
              </p:cNvPr>
              <p:cNvGrpSpPr/>
              <p:nvPr/>
            </p:nvGrpSpPr>
            <p:grpSpPr>
              <a:xfrm>
                <a:off x="173147" y="3462028"/>
                <a:ext cx="5196295" cy="1096003"/>
                <a:chOff x="173147" y="3739686"/>
                <a:chExt cx="5196295" cy="1096003"/>
              </a:xfrm>
            </p:grpSpPr>
            <p:sp>
              <p:nvSpPr>
                <p:cNvPr id="75" name="사각형: 둥근 모서리 74">
                  <a:extLst>
                    <a:ext uri="{FF2B5EF4-FFF2-40B4-BE49-F238E27FC236}">
                      <a16:creationId xmlns:a16="http://schemas.microsoft.com/office/drawing/2014/main" id="{0DA7ABAA-04C0-4C52-86BE-A91E896C662C}"/>
                    </a:ext>
                  </a:extLst>
                </p:cNvPr>
                <p:cNvSpPr/>
                <p:nvPr/>
              </p:nvSpPr>
              <p:spPr bwMode="auto">
                <a:xfrm>
                  <a:off x="173147" y="3739686"/>
                  <a:ext cx="5196295" cy="1096003"/>
                </a:xfrm>
                <a:prstGeom prst="roundRect">
                  <a:avLst/>
                </a:prstGeom>
                <a:solidFill>
                  <a:srgbClr val="3399FF">
                    <a:alpha val="55000"/>
                  </a:srgbClr>
                </a:solidFill>
                <a:ln w="31750" cap="flat" cmpd="dbl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2" name="사각형: 둥근 모서리 71">
                  <a:extLst>
                    <a:ext uri="{FF2B5EF4-FFF2-40B4-BE49-F238E27FC236}">
                      <a16:creationId xmlns:a16="http://schemas.microsoft.com/office/drawing/2014/main" id="{4755FA91-0F59-4D4D-8C01-6EDF0A6AC8DC}"/>
                    </a:ext>
                  </a:extLst>
                </p:cNvPr>
                <p:cNvSpPr/>
                <p:nvPr/>
              </p:nvSpPr>
              <p:spPr bwMode="auto">
                <a:xfrm>
                  <a:off x="352425" y="3892086"/>
                  <a:ext cx="1402773" cy="696190"/>
                </a:xfrm>
                <a:prstGeom prst="roundRect">
                  <a:avLst/>
                </a:prstGeom>
                <a:solidFill>
                  <a:srgbClr val="B8FFFF">
                    <a:alpha val="55000"/>
                  </a:srgbClr>
                </a:solidFill>
                <a:ln w="31750" cap="flat" cmpd="dbl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dirty="0" err="1">
                      <a:latin typeface="맑은 고딕" pitchFamily="50" charset="-127"/>
                      <a:ea typeface="맑은 고딕" pitchFamily="50" charset="-127"/>
                    </a:rPr>
                    <a:t>Add_Subject</a:t>
                  </a:r>
                  <a:endParaRPr kumimoji="0" lang="ko-KR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7CB29EDA-42FF-44A9-948A-64D3E3D4502A}"/>
                    </a:ext>
                  </a:extLst>
                </p:cNvPr>
                <p:cNvSpPr/>
                <p:nvPr/>
              </p:nvSpPr>
              <p:spPr bwMode="auto">
                <a:xfrm>
                  <a:off x="2128547" y="3893291"/>
                  <a:ext cx="1402773" cy="696190"/>
                </a:xfrm>
                <a:prstGeom prst="roundRect">
                  <a:avLst/>
                </a:prstGeom>
                <a:solidFill>
                  <a:srgbClr val="B8FFFF">
                    <a:alpha val="55000"/>
                  </a:srgbClr>
                </a:solidFill>
                <a:ln w="31750" cap="flat" cmpd="dbl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dirty="0" err="1">
                      <a:latin typeface="맑은 고딕" pitchFamily="50" charset="-127"/>
                      <a:ea typeface="맑은 고딕" pitchFamily="50" charset="-127"/>
                    </a:rPr>
                    <a:t>Delete_Subject</a:t>
                  </a:r>
                  <a:endParaRPr kumimoji="0" lang="ko-KR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4" name="사각형: 둥근 모서리 73">
                  <a:extLst>
                    <a:ext uri="{FF2B5EF4-FFF2-40B4-BE49-F238E27FC236}">
                      <a16:creationId xmlns:a16="http://schemas.microsoft.com/office/drawing/2014/main" id="{ADDEA03B-B5B6-43D7-AE82-9D7258784B95}"/>
                    </a:ext>
                  </a:extLst>
                </p:cNvPr>
                <p:cNvSpPr/>
                <p:nvPr/>
              </p:nvSpPr>
              <p:spPr bwMode="auto">
                <a:xfrm>
                  <a:off x="3806110" y="3909249"/>
                  <a:ext cx="1402773" cy="696190"/>
                </a:xfrm>
                <a:prstGeom prst="roundRect">
                  <a:avLst/>
                </a:prstGeom>
                <a:solidFill>
                  <a:srgbClr val="B8FFFF">
                    <a:alpha val="55000"/>
                  </a:srgbClr>
                </a:solidFill>
                <a:ln w="31750" cap="flat" cmpd="dbl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dirty="0" err="1">
                      <a:latin typeface="맑은 고딕" pitchFamily="50" charset="-127"/>
                      <a:ea typeface="맑은 고딕" pitchFamily="50" charset="-127"/>
                    </a:rPr>
                    <a:t>Edit_Subject</a:t>
                  </a:r>
                  <a:endParaRPr kumimoji="0" lang="ko-KR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DA529FA-2F17-4A49-A607-B3D74A7AF072}"/>
                  </a:ext>
                </a:extLst>
              </p:cNvPr>
              <p:cNvSpPr/>
              <p:nvPr/>
            </p:nvSpPr>
            <p:spPr bwMode="auto">
              <a:xfrm>
                <a:off x="1982909" y="3027659"/>
                <a:ext cx="1745602" cy="482438"/>
              </a:xfrm>
              <a:prstGeom prst="rect">
                <a:avLst/>
              </a:prstGeom>
              <a:solidFill>
                <a:srgbClr val="6699FF">
                  <a:alpha val="54902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>
                    <a:latin typeface="맑은 고딕" pitchFamily="50" charset="-127"/>
                    <a:ea typeface="맑은 고딕" pitchFamily="50" charset="-127"/>
                  </a:rPr>
                  <a:t>Subject </a:t>
                </a:r>
              </a:p>
              <a:p>
                <a:pPr algn="ctr"/>
                <a:r>
                  <a:rPr lang="en-US" altLang="ko-KR">
                    <a:latin typeface="맑은 고딕" pitchFamily="50" charset="-127"/>
                    <a:ea typeface="맑은 고딕" pitchFamily="50" charset="-127"/>
                  </a:rPr>
                  <a:t>Management</a:t>
                </a: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82" name="연결선: 꺾임 81">
              <a:extLst>
                <a:ext uri="{FF2B5EF4-FFF2-40B4-BE49-F238E27FC236}">
                  <a16:creationId xmlns:a16="http://schemas.microsoft.com/office/drawing/2014/main" id="{AC3451BE-2C06-461C-A67E-4A85F398681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820558" y="1905808"/>
              <a:ext cx="1013114" cy="514924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4" name="연결선: 꺾임 83">
              <a:extLst>
                <a:ext uri="{FF2B5EF4-FFF2-40B4-BE49-F238E27FC236}">
                  <a16:creationId xmlns:a16="http://schemas.microsoft.com/office/drawing/2014/main" id="{25DA12B6-7C0B-46EC-854C-226D168D97B3}"/>
                </a:ext>
              </a:extLst>
            </p:cNvPr>
            <p:cNvCxnSpPr/>
            <p:nvPr/>
          </p:nvCxnSpPr>
          <p:spPr bwMode="auto">
            <a:xfrm rot="5400000">
              <a:off x="3525405" y="1575582"/>
              <a:ext cx="720000" cy="2160000"/>
            </a:xfrm>
            <a:prstGeom prst="bentConnector3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pic>
          <p:nvPicPr>
            <p:cNvPr id="87" name="그래픽 86">
              <a:extLst>
                <a:ext uri="{FF2B5EF4-FFF2-40B4-BE49-F238E27FC236}">
                  <a16:creationId xmlns:a16="http://schemas.microsoft.com/office/drawing/2014/main" id="{AD2CA5AB-6565-4DC7-916B-7771F5B91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79265" y="1060918"/>
              <a:ext cx="328500" cy="262800"/>
            </a:xfrm>
            <a:prstGeom prst="rect">
              <a:avLst/>
            </a:prstGeom>
          </p:spPr>
        </p:pic>
        <p:pic>
          <p:nvPicPr>
            <p:cNvPr id="111" name="그래픽 110">
              <a:extLst>
                <a:ext uri="{FF2B5EF4-FFF2-40B4-BE49-F238E27FC236}">
                  <a16:creationId xmlns:a16="http://schemas.microsoft.com/office/drawing/2014/main" id="{89E8A215-B13D-4862-B36E-CA57C7BB3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40383" y="1084026"/>
              <a:ext cx="262800" cy="262800"/>
            </a:xfrm>
            <a:prstGeom prst="rect">
              <a:avLst/>
            </a:prstGeom>
          </p:spPr>
        </p:pic>
        <p:pic>
          <p:nvPicPr>
            <p:cNvPr id="113" name="그래픽 112">
              <a:extLst>
                <a:ext uri="{FF2B5EF4-FFF2-40B4-BE49-F238E27FC236}">
                  <a16:creationId xmlns:a16="http://schemas.microsoft.com/office/drawing/2014/main" id="{C33890AF-FA2E-4772-92FB-C03253658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447843" y="1454007"/>
              <a:ext cx="295650" cy="262800"/>
            </a:xfrm>
            <a:prstGeom prst="rect">
              <a:avLst/>
            </a:prstGeom>
          </p:spPr>
        </p:pic>
        <p:pic>
          <p:nvPicPr>
            <p:cNvPr id="115" name="그래픽 114">
              <a:extLst>
                <a:ext uri="{FF2B5EF4-FFF2-40B4-BE49-F238E27FC236}">
                  <a16:creationId xmlns:a16="http://schemas.microsoft.com/office/drawing/2014/main" id="{7721CABB-D5B8-447B-8930-1C1721B3E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34005" y="1463156"/>
              <a:ext cx="262800" cy="262800"/>
            </a:xfrm>
            <a:prstGeom prst="rect">
              <a:avLst/>
            </a:prstGeom>
          </p:spPr>
        </p:pic>
        <p:pic>
          <p:nvPicPr>
            <p:cNvPr id="119" name="그래픽 118">
              <a:extLst>
                <a:ext uri="{FF2B5EF4-FFF2-40B4-BE49-F238E27FC236}">
                  <a16:creationId xmlns:a16="http://schemas.microsoft.com/office/drawing/2014/main" id="{3956A9F2-F213-4426-AAA1-4ABD69F10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4186" y="3510097"/>
              <a:ext cx="229950" cy="262800"/>
            </a:xfrm>
            <a:prstGeom prst="rect">
              <a:avLst/>
            </a:prstGeom>
          </p:spPr>
        </p:pic>
        <p:pic>
          <p:nvPicPr>
            <p:cNvPr id="121" name="그래픽 120">
              <a:extLst>
                <a:ext uri="{FF2B5EF4-FFF2-40B4-BE49-F238E27FC236}">
                  <a16:creationId xmlns:a16="http://schemas.microsoft.com/office/drawing/2014/main" id="{C9FA5109-DA1C-44E5-BA9C-A2E2593B3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84452" y="3507920"/>
              <a:ext cx="229950" cy="262800"/>
            </a:xfrm>
            <a:prstGeom prst="rect">
              <a:avLst/>
            </a:prstGeom>
          </p:spPr>
        </p:pic>
        <p:pic>
          <p:nvPicPr>
            <p:cNvPr id="124" name="그래픽 123">
              <a:extLst>
                <a:ext uri="{FF2B5EF4-FFF2-40B4-BE49-F238E27FC236}">
                  <a16:creationId xmlns:a16="http://schemas.microsoft.com/office/drawing/2014/main" id="{3B6223FF-3016-4458-8F4F-67479BEC1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00553" y="3510097"/>
              <a:ext cx="262800" cy="262800"/>
            </a:xfrm>
            <a:prstGeom prst="rect">
              <a:avLst/>
            </a:prstGeom>
          </p:spPr>
        </p:pic>
        <p:pic>
          <p:nvPicPr>
            <p:cNvPr id="127" name="그래픽 126">
              <a:extLst>
                <a:ext uri="{FF2B5EF4-FFF2-40B4-BE49-F238E27FC236}">
                  <a16:creationId xmlns:a16="http://schemas.microsoft.com/office/drawing/2014/main" id="{80A02A35-FD89-4FCB-9303-1A3148398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79265" y="2062714"/>
              <a:ext cx="262800" cy="262800"/>
            </a:xfrm>
            <a:prstGeom prst="rect">
              <a:avLst/>
            </a:prstGeom>
          </p:spPr>
        </p:pic>
        <p:pic>
          <p:nvPicPr>
            <p:cNvPr id="131" name="그래픽 130">
              <a:extLst>
                <a:ext uri="{FF2B5EF4-FFF2-40B4-BE49-F238E27FC236}">
                  <a16:creationId xmlns:a16="http://schemas.microsoft.com/office/drawing/2014/main" id="{3ED8F82A-BAE7-4B11-A96E-71C07AC86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161309" y="2844605"/>
              <a:ext cx="229950" cy="262800"/>
            </a:xfrm>
            <a:prstGeom prst="rect">
              <a:avLst/>
            </a:prstGeom>
          </p:spPr>
        </p:pic>
        <p:pic>
          <p:nvPicPr>
            <p:cNvPr id="133" name="그래픽 132">
              <a:extLst>
                <a:ext uri="{FF2B5EF4-FFF2-40B4-BE49-F238E27FC236}">
                  <a16:creationId xmlns:a16="http://schemas.microsoft.com/office/drawing/2014/main" id="{D1831EFB-E430-4765-9B76-7D5F74CC8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426438" y="990600"/>
              <a:ext cx="262800" cy="262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9658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15D4C39-D39E-4A48-BA40-D661FFCB9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53" y="1211259"/>
            <a:ext cx="4428271" cy="2473938"/>
          </a:xfrm>
          <a:prstGeom prst="rect">
            <a:avLst/>
          </a:prstGeom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17230D9-4404-4E82-AAEC-C8853E076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id="{8CF4D177-266B-4C7D-8AE8-7C28A6F45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40979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내용 개체 틀 4">
            <a:extLst>
              <a:ext uri="{FF2B5EF4-FFF2-40B4-BE49-F238E27FC236}">
                <a16:creationId xmlns:a16="http://schemas.microsoft.com/office/drawing/2014/main" id="{E3773516-1A7F-4F8F-91AB-EA8AE28C78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839096"/>
              </p:ext>
            </p:extLst>
          </p:nvPr>
        </p:nvGraphicFramePr>
        <p:xfrm>
          <a:off x="4623752" y="1222736"/>
          <a:ext cx="4050032" cy="158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기준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된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수강과목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21239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325668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F938F7F4-38B7-433F-83E1-0FBFFC509340}"/>
              </a:ext>
            </a:extLst>
          </p:cNvPr>
          <p:cNvSpPr>
            <a:spLocks noChangeAspect="1"/>
          </p:cNvSpPr>
          <p:nvPr/>
        </p:nvSpPr>
        <p:spPr bwMode="auto">
          <a:xfrm>
            <a:off x="1175460" y="15664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1E32D11-65FB-4807-9BF9-982D7132597C}"/>
              </a:ext>
            </a:extLst>
          </p:cNvPr>
          <p:cNvSpPr>
            <a:spLocks noChangeAspect="1"/>
          </p:cNvSpPr>
          <p:nvPr/>
        </p:nvSpPr>
        <p:spPr bwMode="auto">
          <a:xfrm>
            <a:off x="1890649" y="155447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497667F-2D18-4CE7-80CB-89E1F527737F}"/>
              </a:ext>
            </a:extLst>
          </p:cNvPr>
          <p:cNvSpPr>
            <a:spLocks noChangeAspect="1"/>
          </p:cNvSpPr>
          <p:nvPr/>
        </p:nvSpPr>
        <p:spPr bwMode="auto">
          <a:xfrm>
            <a:off x="2756605" y="155118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D970A9E-620A-4CFC-B276-3892335BFBCA}"/>
              </a:ext>
            </a:extLst>
          </p:cNvPr>
          <p:cNvSpPr>
            <a:spLocks noChangeAspect="1"/>
          </p:cNvSpPr>
          <p:nvPr/>
        </p:nvSpPr>
        <p:spPr bwMode="auto">
          <a:xfrm>
            <a:off x="3687629" y="15664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A13690E-C130-45D0-89C1-656711A0B40C}"/>
              </a:ext>
            </a:extLst>
          </p:cNvPr>
          <p:cNvSpPr>
            <a:spLocks noChangeAspect="1"/>
          </p:cNvSpPr>
          <p:nvPr/>
        </p:nvSpPr>
        <p:spPr bwMode="auto">
          <a:xfrm>
            <a:off x="260336" y="210957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274BE42-840F-4F10-8D82-C621CE6BBFE9}"/>
              </a:ext>
            </a:extLst>
          </p:cNvPr>
          <p:cNvSpPr>
            <a:spLocks noChangeAspect="1"/>
          </p:cNvSpPr>
          <p:nvPr/>
        </p:nvSpPr>
        <p:spPr bwMode="auto">
          <a:xfrm>
            <a:off x="185853" y="117868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3	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13475A9-9EC6-4228-BD19-C0A4C49BA611}"/>
              </a:ext>
            </a:extLst>
          </p:cNvPr>
          <p:cNvSpPr>
            <a:spLocks noChangeAspect="1"/>
          </p:cNvSpPr>
          <p:nvPr/>
        </p:nvSpPr>
        <p:spPr bwMode="auto">
          <a:xfrm>
            <a:off x="3838838" y="114708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22929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DBF866A-B990-4ED1-ABE4-70DFFB821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12" name="Group 240">
            <a:extLst>
              <a:ext uri="{FF2B5EF4-FFF2-40B4-BE49-F238E27FC236}">
                <a16:creationId xmlns:a16="http://schemas.microsoft.com/office/drawing/2014/main" id="{77074C61-FF8D-47B7-96C8-02DD456DD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92097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즐겨 찾기 조회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10297542-B84E-442D-BE63-4FB45FD55AFB}"/>
              </a:ext>
            </a:extLst>
          </p:cNvPr>
          <p:cNvSpPr/>
          <p:nvPr/>
        </p:nvSpPr>
        <p:spPr bwMode="auto">
          <a:xfrm>
            <a:off x="4614128" y="1211259"/>
            <a:ext cx="4183811" cy="5612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즐겨 찾기 기능을 이용했던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항목을 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조회하는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D7BA0D6-0148-4111-BBCB-F6AE0A8266CE}"/>
              </a:ext>
            </a:extLst>
          </p:cNvPr>
          <p:cNvGrpSpPr/>
          <p:nvPr/>
        </p:nvGrpSpPr>
        <p:grpSpPr>
          <a:xfrm>
            <a:off x="4614126" y="1853068"/>
            <a:ext cx="4183813" cy="1461405"/>
            <a:chOff x="4614126" y="1867888"/>
            <a:chExt cx="4183813" cy="146140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D31048C-D1D7-455B-8914-C88BC762A07B}"/>
                </a:ext>
              </a:extLst>
            </p:cNvPr>
            <p:cNvSpPr/>
            <p:nvPr/>
          </p:nvSpPr>
          <p:spPr bwMode="auto">
            <a:xfrm>
              <a:off x="4614128" y="1867888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956B151-956C-43AE-B041-58CB572E5C2D}"/>
                </a:ext>
              </a:extLst>
            </p:cNvPr>
            <p:cNvSpPr/>
            <p:nvPr/>
          </p:nvSpPr>
          <p:spPr bwMode="auto">
            <a:xfrm>
              <a:off x="4614126" y="2214870"/>
              <a:ext cx="4183811" cy="111442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사용자가 즐겨 찾기 버튼을 클릭하면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사용자의 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항목들 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중에서 즐겨 찾기 기능이 활성화 되어 있는 항목만을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로그아웃 버튼을 누르면 로그아웃 한 후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 버튼을 누르면 사용자의 수강과목을 보여주는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화면을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40AE75C-5135-4205-A162-5391AB25CDC8}"/>
              </a:ext>
            </a:extLst>
          </p:cNvPr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8E40CDE-9FDB-4BD8-83FB-DD96354E962C}"/>
                </a:ext>
              </a:extLst>
            </p:cNvPr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5EA2613-57D8-47FF-AC51-45623B84A0E6}"/>
                </a:ext>
              </a:extLst>
            </p:cNvPr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로그아웃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편집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찾기는 별 모양으로 나타낸다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3C5B7504-E21E-4DD3-8B6C-7BA05618C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53" y="1211259"/>
            <a:ext cx="4428271" cy="247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F5946E80-B851-4270-96E8-3F9BFE7DA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53" y="1211259"/>
            <a:ext cx="4428271" cy="2473938"/>
          </a:xfrm>
          <a:prstGeom prst="rect">
            <a:avLst/>
          </a:prstGeom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01D7E31-C59E-4AD9-876D-D4D0D99131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id="{235FE3ED-D66F-4C38-AA89-81988F0D8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81134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즐겨 찾기 조회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내용 개체 틀 4">
            <a:extLst>
              <a:ext uri="{FF2B5EF4-FFF2-40B4-BE49-F238E27FC236}">
                <a16:creationId xmlns:a16="http://schemas.microsoft.com/office/drawing/2014/main" id="{04FCE623-99C9-43D4-B46F-57C8FBCA76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2875321"/>
              </p:ext>
            </p:extLst>
          </p:nvPr>
        </p:nvGraphicFramePr>
        <p:xfrm>
          <a:off x="4623752" y="1222736"/>
          <a:ext cx="4050032" cy="158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즐겨 찾기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즐겨 찾은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수강과목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58073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001234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1BE1E4B2-899F-4349-84D4-4AE933BFE35F}"/>
              </a:ext>
            </a:extLst>
          </p:cNvPr>
          <p:cNvSpPr>
            <a:spLocks noChangeAspect="1"/>
          </p:cNvSpPr>
          <p:nvPr/>
        </p:nvSpPr>
        <p:spPr bwMode="auto">
          <a:xfrm>
            <a:off x="365276" y="15664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704965C-D67F-43DF-965A-156B9E556FA9}"/>
              </a:ext>
            </a:extLst>
          </p:cNvPr>
          <p:cNvSpPr>
            <a:spLocks noChangeAspect="1"/>
          </p:cNvSpPr>
          <p:nvPr/>
        </p:nvSpPr>
        <p:spPr bwMode="auto">
          <a:xfrm>
            <a:off x="224396" y="210509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C3C17A4-9395-4674-A7AA-3B2129F24FB6}"/>
              </a:ext>
            </a:extLst>
          </p:cNvPr>
          <p:cNvSpPr>
            <a:spLocks noChangeAspect="1"/>
          </p:cNvSpPr>
          <p:nvPr/>
        </p:nvSpPr>
        <p:spPr bwMode="auto">
          <a:xfrm>
            <a:off x="196865" y="114516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	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B13580F-861A-4720-8E60-B0EF3FD84007}"/>
              </a:ext>
            </a:extLst>
          </p:cNvPr>
          <p:cNvSpPr>
            <a:spLocks noChangeAspect="1"/>
          </p:cNvSpPr>
          <p:nvPr/>
        </p:nvSpPr>
        <p:spPr bwMode="auto">
          <a:xfrm>
            <a:off x="3851987" y="111779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9281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B442E0C-486E-46EB-9A88-DDA591951170}"/>
              </a:ext>
            </a:extLst>
          </p:cNvPr>
          <p:cNvSpPr/>
          <p:nvPr/>
        </p:nvSpPr>
        <p:spPr bwMode="auto">
          <a:xfrm>
            <a:off x="4125432" y="3156738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과목 등록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D79E698-F54D-46DD-890D-31F22FF66FD2}"/>
              </a:ext>
            </a:extLst>
          </p:cNvPr>
          <p:cNvSpPr/>
          <p:nvPr/>
        </p:nvSpPr>
        <p:spPr bwMode="auto">
          <a:xfrm>
            <a:off x="4120114" y="1125905"/>
            <a:ext cx="1244010" cy="509241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319D512-9B32-4C40-AC8D-2D80E339D2DD}"/>
              </a:ext>
            </a:extLst>
          </p:cNvPr>
          <p:cNvSpPr/>
          <p:nvPr/>
        </p:nvSpPr>
        <p:spPr bwMode="auto">
          <a:xfrm>
            <a:off x="2445487" y="2033995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회원가입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08F03AD-68D0-4244-B12D-CED8AF759DB7}"/>
              </a:ext>
            </a:extLst>
          </p:cNvPr>
          <p:cNvSpPr/>
          <p:nvPr/>
        </p:nvSpPr>
        <p:spPr bwMode="auto">
          <a:xfrm>
            <a:off x="5794741" y="2033996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C7C31BF-E818-4D76-AA50-E8A6B134D833}"/>
              </a:ext>
            </a:extLst>
          </p:cNvPr>
          <p:cNvSpPr/>
          <p:nvPr/>
        </p:nvSpPr>
        <p:spPr bwMode="auto">
          <a:xfrm>
            <a:off x="4120114" y="2033996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로그인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1438EEA-0D1E-40FC-B04E-23AA6430F7E7}"/>
              </a:ext>
            </a:extLst>
          </p:cNvPr>
          <p:cNvSpPr/>
          <p:nvPr/>
        </p:nvSpPr>
        <p:spPr bwMode="auto">
          <a:xfrm>
            <a:off x="4120114" y="4289037"/>
            <a:ext cx="1249328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등록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7A42620-8A26-430E-8DB1-DB86A04F611E}"/>
              </a:ext>
            </a:extLst>
          </p:cNvPr>
          <p:cNvSpPr/>
          <p:nvPr/>
        </p:nvSpPr>
        <p:spPr bwMode="auto">
          <a:xfrm>
            <a:off x="2445487" y="3156738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과목 편집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7509FDA-BECC-43CD-9CD9-3A4B078F2034}"/>
              </a:ext>
            </a:extLst>
          </p:cNvPr>
          <p:cNvSpPr/>
          <p:nvPr/>
        </p:nvSpPr>
        <p:spPr bwMode="auto">
          <a:xfrm>
            <a:off x="5794741" y="3156737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과목 삭제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448C0B6-9D78-461D-82EC-4E8797483107}"/>
              </a:ext>
            </a:extLst>
          </p:cNvPr>
          <p:cNvSpPr/>
          <p:nvPr/>
        </p:nvSpPr>
        <p:spPr bwMode="auto">
          <a:xfrm>
            <a:off x="531621" y="5505281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편집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1FFF1DB-2268-42AC-AC7E-D6616FA4E589}"/>
              </a:ext>
            </a:extLst>
          </p:cNvPr>
          <p:cNvSpPr/>
          <p:nvPr/>
        </p:nvSpPr>
        <p:spPr bwMode="auto">
          <a:xfrm>
            <a:off x="2926608" y="5505279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삭제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9303774-AE76-4E81-94C5-F0D478A837D2}"/>
              </a:ext>
            </a:extLst>
          </p:cNvPr>
          <p:cNvSpPr/>
          <p:nvPr/>
        </p:nvSpPr>
        <p:spPr bwMode="auto">
          <a:xfrm>
            <a:off x="5321595" y="5505280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정렬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212EB90-1BCB-4775-8E47-783C3273545B}"/>
              </a:ext>
            </a:extLst>
          </p:cNvPr>
          <p:cNvSpPr/>
          <p:nvPr/>
        </p:nvSpPr>
        <p:spPr bwMode="auto">
          <a:xfrm>
            <a:off x="7713922" y="5505281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즐겨찾기조회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56068E2-592D-4A83-B20B-A4774C758F19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 bwMode="auto">
          <a:xfrm>
            <a:off x="4742119" y="1635146"/>
            <a:ext cx="0" cy="3988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080232D-2E67-4287-986C-E09A22FBAC94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>
            <a:off x="3067492" y="1775637"/>
            <a:ext cx="0" cy="25835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417BF2-BCF6-480C-9024-4C1DA199860C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>
            <a:off x="6416746" y="1775637"/>
            <a:ext cx="0" cy="25835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3934664-426A-48FB-B5B6-6F906F4B945B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 bwMode="auto">
          <a:xfrm>
            <a:off x="3689497" y="2315759"/>
            <a:ext cx="430617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F8BF608-1A5D-4DF8-9441-1FCF9012024C}"/>
              </a:ext>
            </a:extLst>
          </p:cNvPr>
          <p:cNvCxnSpPr>
            <a:stCxn id="9" idx="1"/>
            <a:endCxn id="10" idx="3"/>
          </p:cNvCxnSpPr>
          <p:nvPr/>
        </p:nvCxnSpPr>
        <p:spPr bwMode="auto">
          <a:xfrm flipH="1">
            <a:off x="5364124" y="2315760"/>
            <a:ext cx="43061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4BB4AF7-B524-4AC4-ADA4-3A438F3DF15A}"/>
              </a:ext>
            </a:extLst>
          </p:cNvPr>
          <p:cNvCxnSpPr>
            <a:stCxn id="10" idx="2"/>
            <a:endCxn id="5" idx="0"/>
          </p:cNvCxnSpPr>
          <p:nvPr/>
        </p:nvCxnSpPr>
        <p:spPr bwMode="auto">
          <a:xfrm>
            <a:off x="4742119" y="2597523"/>
            <a:ext cx="5318" cy="5592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D93C0E9-75B9-4A78-9411-FA3D7411D592}"/>
              </a:ext>
            </a:extLst>
          </p:cNvPr>
          <p:cNvCxnSpPr>
            <a:stCxn id="5" idx="2"/>
            <a:endCxn id="11" idx="0"/>
          </p:cNvCxnSpPr>
          <p:nvPr/>
        </p:nvCxnSpPr>
        <p:spPr bwMode="auto">
          <a:xfrm flipH="1">
            <a:off x="4744778" y="3720265"/>
            <a:ext cx="2659" cy="56877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C06F5AE-3292-48F5-8515-B64D1230329E}"/>
              </a:ext>
            </a:extLst>
          </p:cNvPr>
          <p:cNvCxnSpPr>
            <a:stCxn id="5" idx="1"/>
            <a:endCxn id="12" idx="3"/>
          </p:cNvCxnSpPr>
          <p:nvPr/>
        </p:nvCxnSpPr>
        <p:spPr bwMode="auto">
          <a:xfrm flipH="1">
            <a:off x="3689497" y="3438502"/>
            <a:ext cx="43593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9A9A24A6-66E9-4267-91F7-B5A4215B787A}"/>
              </a:ext>
            </a:extLst>
          </p:cNvPr>
          <p:cNvCxnSpPr>
            <a:stCxn id="5" idx="3"/>
            <a:endCxn id="13" idx="1"/>
          </p:cNvCxnSpPr>
          <p:nvPr/>
        </p:nvCxnSpPr>
        <p:spPr bwMode="auto">
          <a:xfrm flipV="1">
            <a:off x="5369442" y="3438501"/>
            <a:ext cx="425299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DAA0DD2C-B5EE-474C-B4FB-DDBDB3D4A3FE}"/>
              </a:ext>
            </a:extLst>
          </p:cNvPr>
          <p:cNvCxnSpPr>
            <a:stCxn id="11" idx="2"/>
          </p:cNvCxnSpPr>
          <p:nvPr/>
        </p:nvCxnSpPr>
        <p:spPr bwMode="auto">
          <a:xfrm>
            <a:off x="4744778" y="4852564"/>
            <a:ext cx="2659" cy="3042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A3CCB7F7-3EE6-44A1-B674-C82DC66E2CF1}"/>
              </a:ext>
            </a:extLst>
          </p:cNvPr>
          <p:cNvCxnSpPr>
            <a:cxnSpLocks/>
          </p:cNvCxnSpPr>
          <p:nvPr/>
        </p:nvCxnSpPr>
        <p:spPr bwMode="auto">
          <a:xfrm>
            <a:off x="1153626" y="5156791"/>
            <a:ext cx="718230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4C0853E0-E732-4375-ADDC-426E814E4414}"/>
              </a:ext>
            </a:extLst>
          </p:cNvPr>
          <p:cNvCxnSpPr>
            <a:cxnSpLocks/>
            <a:endCxn id="14" idx="0"/>
          </p:cNvCxnSpPr>
          <p:nvPr/>
        </p:nvCxnSpPr>
        <p:spPr bwMode="auto">
          <a:xfrm>
            <a:off x="1153626" y="5156791"/>
            <a:ext cx="0" cy="3484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2B446E0-9334-4DB7-8E1F-1BFF07E1AC1F}"/>
              </a:ext>
            </a:extLst>
          </p:cNvPr>
          <p:cNvCxnSpPr>
            <a:cxnSpLocks/>
            <a:endCxn id="15" idx="0"/>
          </p:cNvCxnSpPr>
          <p:nvPr/>
        </p:nvCxnSpPr>
        <p:spPr bwMode="auto">
          <a:xfrm>
            <a:off x="3548613" y="5156791"/>
            <a:ext cx="0" cy="3484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044EDE9F-4AF0-4DDA-A053-C91A7FA89CAC}"/>
              </a:ext>
            </a:extLst>
          </p:cNvPr>
          <p:cNvCxnSpPr>
            <a:endCxn id="16" idx="0"/>
          </p:cNvCxnSpPr>
          <p:nvPr/>
        </p:nvCxnSpPr>
        <p:spPr bwMode="auto">
          <a:xfrm>
            <a:off x="5943600" y="5156791"/>
            <a:ext cx="0" cy="34848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C4436D58-514C-4C71-9F8A-4B7B4BA642E0}"/>
              </a:ext>
            </a:extLst>
          </p:cNvPr>
          <p:cNvCxnSpPr>
            <a:cxnSpLocks/>
            <a:endCxn id="17" idx="0"/>
          </p:cNvCxnSpPr>
          <p:nvPr/>
        </p:nvCxnSpPr>
        <p:spPr bwMode="auto">
          <a:xfrm>
            <a:off x="8335927" y="5156791"/>
            <a:ext cx="0" cy="3484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81D8F869-EB4C-4BD3-958C-33690820A5E4}"/>
              </a:ext>
            </a:extLst>
          </p:cNvPr>
          <p:cNvCxnSpPr/>
          <p:nvPr/>
        </p:nvCxnSpPr>
        <p:spPr bwMode="auto">
          <a:xfrm>
            <a:off x="3067492" y="1775637"/>
            <a:ext cx="334925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892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19551FE-9E3C-4F37-8A93-3CC2596EF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id="{F81F69CB-6FB1-4891-BBA1-82F92CD48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8025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Confirm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 ~ 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 ~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F98BC559-FF4B-4B05-808B-486AE0238D0B}"/>
              </a:ext>
            </a:extLst>
          </p:cNvPr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FF02FD-0AF7-4C02-9D57-A698F158FF52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사용자에게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확인을 받아야 할 경우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text, value_1, value_2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알맞은 값을 넣어 확인을 요구한다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누른 버튼에 따라 알맞은 행동을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FBE9DE5-046F-4A33-B2D8-B024E46442BA}"/>
              </a:ext>
            </a:extLst>
          </p:cNvPr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9278C24-8AD7-4930-AEBB-5D269DB99993}"/>
                </a:ext>
              </a:extLst>
            </p:cNvPr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66F216F-5B87-44A4-8E5F-5F899B0EE28C}"/>
                </a:ext>
              </a:extLst>
            </p:cNvPr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사용자의 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3B812B-434A-41B0-8EE1-AA796AD1FD29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사용자에게 확인을 요구하는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BCDA999-64E3-4262-B123-425E1EEFF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83" y="1195134"/>
            <a:ext cx="4275190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845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176E7CD3-FF34-49F3-AC79-8D4468E5E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83" y="1195134"/>
            <a:ext cx="4275190" cy="2438611"/>
          </a:xfrm>
          <a:prstGeom prst="rect">
            <a:avLst/>
          </a:prstGeom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02B1B62-77F1-42A4-A4C3-24FE2CAF2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4" name="Group 240">
            <a:extLst>
              <a:ext uri="{FF2B5EF4-FFF2-40B4-BE49-F238E27FC236}">
                <a16:creationId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30018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Confirm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 ~ 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 ~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E4954082-3060-4527-B9B1-9139EEFA95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0957969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할 내용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사용자선택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사용자선택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9982675F-3A1F-48A5-8C9F-722E4F60F8A0}"/>
              </a:ext>
            </a:extLst>
          </p:cNvPr>
          <p:cNvSpPr>
            <a:spLocks noChangeAspect="1"/>
          </p:cNvSpPr>
          <p:nvPr/>
        </p:nvSpPr>
        <p:spPr bwMode="auto">
          <a:xfrm>
            <a:off x="1892558" y="171712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520F9BE-9118-4B4D-834C-696750CB4226}"/>
              </a:ext>
            </a:extLst>
          </p:cNvPr>
          <p:cNvSpPr>
            <a:spLocks noChangeAspect="1"/>
          </p:cNvSpPr>
          <p:nvPr/>
        </p:nvSpPr>
        <p:spPr bwMode="auto">
          <a:xfrm>
            <a:off x="3649835" y="284463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BCDAE3A-E60B-455D-A294-2FE59CA01823}"/>
              </a:ext>
            </a:extLst>
          </p:cNvPr>
          <p:cNvSpPr>
            <a:spLocks noChangeAspect="1"/>
          </p:cNvSpPr>
          <p:nvPr/>
        </p:nvSpPr>
        <p:spPr bwMode="auto">
          <a:xfrm>
            <a:off x="2838060" y="284463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40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7" y="1732062"/>
            <a:ext cx="4183808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사용자는 본인의 학번과 이름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학과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비밀번호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비밀번호를 </a:t>
              </a:r>
              <a:endPara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잊어버렸을 때 찾기 위한 질문의 답을 입력한 후 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kumimoji="0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회원가입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kumimoji="0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버튼을 </a:t>
              </a:r>
              <a:endPara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누른다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만약 사용자가 입력 가능한 글자수를 초과하거나 내용을 다 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채우지 않고 빈칸을 만든다면 양식에 맞지 않는다는 알림 창을 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띄운다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사용자가 회원가입을 성공하면 로그인 창으로 이동한다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사용자의 입력 완료는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49800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8" t="5306" r="21097" b="1365"/>
          <a:stretch/>
        </p:blipFill>
        <p:spPr bwMode="auto">
          <a:xfrm>
            <a:off x="193944" y="1188109"/>
            <a:ext cx="4335928" cy="384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3012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02B1B62-77F1-42A4-A4C3-24FE2CAF2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4" name="Group 240">
            <a:extLst>
              <a:ext uri="{FF2B5EF4-FFF2-40B4-BE49-F238E27FC236}">
                <a16:creationId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00695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E4954082-3060-4527-B9B1-9139EEFA95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6308311"/>
              </p:ext>
            </p:extLst>
          </p:nvPr>
        </p:nvGraphicFramePr>
        <p:xfrm>
          <a:off x="4623752" y="1222736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951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질문 답변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8" t="5306" r="21097" b="1365"/>
          <a:stretch/>
        </p:blipFill>
        <p:spPr bwMode="auto">
          <a:xfrm>
            <a:off x="200214" y="1222736"/>
            <a:ext cx="4335928" cy="384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1164662" y="188162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1164662" y="230583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1164662" y="269367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1164662" y="313741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2183561" y="403093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 bwMode="auto">
          <a:xfrm>
            <a:off x="3023476" y="450385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4592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597249" y="1178997"/>
            <a:ext cx="4200691" cy="2876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5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597250" y="1512900"/>
            <a:ext cx="4200687" cy="2055585"/>
            <a:chOff x="4614126" y="2013527"/>
            <a:chExt cx="4183811" cy="1401430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6" y="2013527"/>
              <a:ext cx="4183810" cy="17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192164"/>
              <a:ext cx="4183811" cy="122279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학번과 회원가입 때 만들었던 비밀번호를 입력한 후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누르면 로그인에 성공하여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‘To Do List’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화면으로 이동하여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회원가입을  할 수 있도록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화면으로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이동하여  비밀번호를 찾을 수 있도록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잘못된 정보를 입력했을 경우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   다시 입력해 달라는 알림 창을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590976" y="3614783"/>
            <a:ext cx="4206964" cy="2643781"/>
            <a:chOff x="4614126" y="3568483"/>
            <a:chExt cx="4183814" cy="287649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568483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9" y="3924176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사용자의 선택은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30835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7" t="17662" r="25000" b="17526"/>
          <a:stretch/>
        </p:blipFill>
        <p:spPr bwMode="auto">
          <a:xfrm>
            <a:off x="241787" y="1146913"/>
            <a:ext cx="4157321" cy="2726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0031174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B8FFFF"/>
        </a:solidFill>
        <a:ln w="12700" cap="flat" cmpd="dbl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B8FFFF"/>
        </a:solidFill>
        <a:ln w="12700" cap="flat" cmpd="dbl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B8FFFF"/>
        </a:solidFill>
        <a:ln w="12700" cap="flat" cmpd="dbl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B8FFFF"/>
        </a:solidFill>
        <a:ln w="12700" cap="flat" cmpd="dbl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6098</TotalTime>
  <Words>3257</Words>
  <Application>Microsoft Office PowerPoint</Application>
  <PresentationFormat>화면 슬라이드 쇼(4:3)</PresentationFormat>
  <Paragraphs>1220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32</vt:i4>
      </vt:variant>
    </vt:vector>
  </HeadingPairs>
  <TitlesOfParts>
    <vt:vector size="45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1_07 Template</vt:lpstr>
      <vt:lpstr>3_07 Template</vt:lpstr>
      <vt:lpstr>4_07 Template</vt:lpstr>
      <vt:lpstr>5_07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문지해</cp:lastModifiedBy>
  <cp:revision>638</cp:revision>
  <cp:lastPrinted>2001-07-23T08:42:52Z</cp:lastPrinted>
  <dcterms:created xsi:type="dcterms:W3CDTF">2011-02-22T01:37:12Z</dcterms:created>
  <dcterms:modified xsi:type="dcterms:W3CDTF">2018-05-04T08:04:43Z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