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2" r:id="rId4"/>
    <p:sldId id="266" r:id="rId5"/>
    <p:sldId id="267" r:id="rId6"/>
    <p:sldId id="268" r:id="rId7"/>
    <p:sldId id="269" r:id="rId8"/>
    <p:sldId id="274" r:id="rId9"/>
    <p:sldId id="275" r:id="rId10"/>
    <p:sldId id="276" r:id="rId11"/>
    <p:sldId id="273" r:id="rId12"/>
    <p:sldId id="279" r:id="rId13"/>
    <p:sldId id="280" r:id="rId14"/>
    <p:sldId id="281" r:id="rId15"/>
    <p:sldId id="263" r:id="rId16"/>
    <p:sldId id="264" r:id="rId17"/>
    <p:sldId id="265" r:id="rId18"/>
    <p:sldId id="270" r:id="rId19"/>
    <p:sldId id="271" r:id="rId20"/>
    <p:sldId id="260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32" y="7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2419" y="-802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1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56381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4087034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dirty="0"/>
              <a:t>TWOBE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TWOBE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3401"/>
              </p:ext>
            </p:extLst>
          </p:nvPr>
        </p:nvGraphicFramePr>
        <p:xfrm>
          <a:off x="901605" y="1184180"/>
          <a:ext cx="7358742" cy="4923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3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로그아웃 하시겠습니까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确定要退出吗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Logout()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getLogout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928AD5-7A81-470F-91C3-F08097A2BFDB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로그아웃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297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비밀번호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53727"/>
              </p:ext>
            </p:extLst>
          </p:nvPr>
        </p:nvGraphicFramePr>
        <p:xfrm>
          <a:off x="914401" y="1239435"/>
          <a:ext cx="7358742" cy="5071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4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25787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/>
                        <a:t>studentNum</a:t>
                      </a:r>
                      <a:r>
                        <a:rPr lang="en-US" altLang="ko-KR" sz="1500" dirty="0"/>
                        <a:t>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text1=password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text2=“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답이 일치하지 않습니다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答案不一致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text3=“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text4=“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해당 학번이 존재하지 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zh-CN" altLang="en-US" sz="1600" baseline="0" dirty="0">
                          <a:solidFill>
                            <a:schemeClr val="tx1"/>
                          </a:solidFill>
                        </a:rPr>
                        <a:t>相应等级不存在</a:t>
                      </a:r>
                      <a:r>
                        <a:rPr lang="en-US" altLang="zh-CN" sz="1600" baseline="0">
                          <a:solidFill>
                            <a:schemeClr val="tx1"/>
                          </a:solidFill>
                        </a:rPr>
                        <a:t>)”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28276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:String, answer :string)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getInputAnswer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FindRealAnswer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:int) :Student[]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Confirm(text1,value1,value2):Student[]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Confirm(text2,value3,value2)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Confirm(text3,value3,value2)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Confirm(text4,value3,value2)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6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04659"/>
              </p:ext>
            </p:extLst>
          </p:nvPr>
        </p:nvGraphicFramePr>
        <p:xfrm>
          <a:off x="914400" y="1239436"/>
          <a:ext cx="7358742" cy="480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text=“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43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 : String,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43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54577"/>
              </p:ext>
            </p:extLst>
          </p:nvPr>
        </p:nvGraphicFramePr>
        <p:xfrm>
          <a:off x="914401" y="1239436"/>
          <a:ext cx="7358742" cy="512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52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9398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46969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dirty="0" err="1"/>
                        <a:t>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</a:t>
                      </a:r>
                      <a:r>
                        <a:rPr lang="en-US" altLang="ko-KR" dirty="0"/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()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8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31659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수강과목 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16595"/>
              </p:ext>
            </p:extLst>
          </p:nvPr>
        </p:nvGraphicFramePr>
        <p:xfrm>
          <a:off x="914401" y="1239437"/>
          <a:ext cx="7358742" cy="502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35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350415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수강과목을 삭제하시겠습니까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?(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</a:rPr>
                        <a:t>确定要删除听课科目吗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</a:rPr>
                        <a:t>?)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确认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101951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professor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/>
                        <a:t>subject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dirty="0" err="1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altLang="ko-KR" dirty="0" err="1"/>
                        <a:t>emester</a:t>
                      </a:r>
                      <a:r>
                        <a:rPr lang="en-US" altLang="ko-KR" dirty="0"/>
                        <a:t>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88761"/>
              </p:ext>
            </p:extLst>
          </p:nvPr>
        </p:nvGraphicFramePr>
        <p:xfrm>
          <a:off x="914401" y="1239436"/>
          <a:ext cx="7358742" cy="510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39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26640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/>
                        <a:t>subjectName</a:t>
                      </a:r>
                      <a:r>
                        <a:rPr lang="en-US" altLang="ko-KR" sz="1400" dirty="0"/>
                        <a:t> :</a:t>
                      </a:r>
                      <a:r>
                        <a:rPr lang="en-US" altLang="ko-KR" sz="1400" dirty="0" err="1"/>
                        <a:t>TakeSubject</a:t>
                      </a:r>
                      <a:r>
                        <a:rPr lang="en-US" altLang="ko-KR" sz="1400" dirty="0"/>
                        <a:t>[]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등록되었습니다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已登记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30307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subjectName:String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: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02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편집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62157"/>
              </p:ext>
            </p:extLst>
          </p:nvPr>
        </p:nvGraphicFramePr>
        <p:xfrm>
          <a:off x="914401" y="1239438"/>
          <a:ext cx="7358742" cy="5175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4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250972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text1=“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편집되었습니다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编辑了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value3=“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</a:rPr>
                        <a:t>确认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</a:rPr>
                        <a:t>)“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17284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()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Confirm(text1,value3,value2)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5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삭제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6FF59B-1860-4D39-B86B-533BB56F3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05151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858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40BED87-8BBD-441C-83CB-16309D5FF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B1305-62FE-4E40-87D1-620EAB4F19E0}"/>
              </a:ext>
            </a:extLst>
          </p:cNvPr>
          <p:cNvSpPr txBox="1"/>
          <p:nvPr/>
        </p:nvSpPr>
        <p:spPr>
          <a:xfrm>
            <a:off x="914400" y="931659"/>
            <a:ext cx="1508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정렬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D6B6BA-07AA-4A81-80DE-7937C6176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3784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Name_sort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Deadline_sort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FinishDate_sort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Completed_sort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17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4D4222-C540-4D0F-9F3C-9EE267BD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5C209-C1E1-45BC-B587-FBCCACB6DC01}"/>
              </a:ext>
            </a:extLst>
          </p:cNvPr>
          <p:cNvSpPr txBox="1"/>
          <p:nvPr/>
        </p:nvSpPr>
        <p:spPr>
          <a:xfrm>
            <a:off x="914400" y="931659"/>
            <a:ext cx="232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 do list </a:t>
            </a:r>
            <a:r>
              <a:rPr lang="ko-KR" altLang="en-US" dirty="0"/>
              <a:t>즐겨 찾기 조회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5B5741-43DB-421F-985D-F8F5B01C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54662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Bookmark(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00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TWOBE</a:t>
            </a:r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273148"/>
              </p:ext>
            </p:extLst>
          </p:nvPr>
        </p:nvGraphicFramePr>
        <p:xfrm>
          <a:off x="280988" y="1025525"/>
          <a:ext cx="8582024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 Diagram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설계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김용선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즐겨 찾기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Confirm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객체 클래스 변경 및 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FindPassword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로그인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박소희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편집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 클래스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김영완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수정 및 최종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문지해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98855"/>
                  </a:ext>
                </a:extLst>
              </a:tr>
              <a:tr h="152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양유림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7963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00" b="1" i="0" dirty="0"/>
              <a:t>TWOBE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D0A087-D6C2-452E-88B5-F1FC68A65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7930"/>
              </p:ext>
            </p:extLst>
          </p:nvPr>
        </p:nvGraphicFramePr>
        <p:xfrm>
          <a:off x="478973" y="924211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AF0A0CF-9A5A-4BF0-B62F-20578995D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14000"/>
              </p:ext>
            </p:extLst>
          </p:nvPr>
        </p:nvGraphicFramePr>
        <p:xfrm>
          <a:off x="7665259" y="2974698"/>
          <a:ext cx="106073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13772AF-8CA1-4D33-A5BA-E8FBB41B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1783"/>
              </p:ext>
            </p:extLst>
          </p:nvPr>
        </p:nvGraphicFramePr>
        <p:xfrm>
          <a:off x="7665259" y="4378709"/>
          <a:ext cx="106073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7EF71BF-CE7E-4C56-9F91-C332E67EC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54301"/>
              </p:ext>
            </p:extLst>
          </p:nvPr>
        </p:nvGraphicFramePr>
        <p:xfrm>
          <a:off x="1958160" y="5304701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442C034-E5C0-4D2C-8E6B-389CD7E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75427"/>
              </p:ext>
            </p:extLst>
          </p:nvPr>
        </p:nvGraphicFramePr>
        <p:xfrm>
          <a:off x="4299856" y="924211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Sign Up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C9F78E6-962B-499D-9327-B225A8B98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7224"/>
              </p:ext>
            </p:extLst>
          </p:nvPr>
        </p:nvGraphicFramePr>
        <p:xfrm>
          <a:off x="2214154" y="924211"/>
          <a:ext cx="918756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6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5C3B82-4EF4-4EAF-8A2A-03D68B18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733633"/>
              </p:ext>
            </p:extLst>
          </p:nvPr>
        </p:nvGraphicFramePr>
        <p:xfrm>
          <a:off x="494204" y="2142715"/>
          <a:ext cx="722810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10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00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9BDF5B9-29A7-465F-8547-59A1B725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84926"/>
              </p:ext>
            </p:extLst>
          </p:nvPr>
        </p:nvGraphicFramePr>
        <p:xfrm>
          <a:off x="4299856" y="2126177"/>
          <a:ext cx="83602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658315-D607-4F26-8395-BD66B017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19084"/>
              </p:ext>
            </p:extLst>
          </p:nvPr>
        </p:nvGraphicFramePr>
        <p:xfrm>
          <a:off x="5869809" y="2354829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8350D9C-47A2-4D69-B3F0-15C3D2D78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58934"/>
              </p:ext>
            </p:extLst>
          </p:nvPr>
        </p:nvGraphicFramePr>
        <p:xfrm>
          <a:off x="5874163" y="3587177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8C7DBB-72B9-4D8E-A4E5-D7994C2D9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733161"/>
              </p:ext>
            </p:extLst>
          </p:nvPr>
        </p:nvGraphicFramePr>
        <p:xfrm>
          <a:off x="5874163" y="4819525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DeleteSubject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D588D26D-781D-4078-8482-CB61F89A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14101"/>
              </p:ext>
            </p:extLst>
          </p:nvPr>
        </p:nvGraphicFramePr>
        <p:xfrm>
          <a:off x="134664" y="3993633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AddTodolist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B5939DF-7EF7-4D21-8CB5-3610EED5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3678"/>
              </p:ext>
            </p:extLst>
          </p:nvPr>
        </p:nvGraphicFramePr>
        <p:xfrm>
          <a:off x="1024652" y="3992578"/>
          <a:ext cx="818604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04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EditTodolist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12749969-E8D8-41D7-BB55-02D5EFD86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75879"/>
              </p:ext>
            </p:extLst>
          </p:nvPr>
        </p:nvGraphicFramePr>
        <p:xfrm>
          <a:off x="1958160" y="3993633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DeleteTodolist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0CFA705-DE98-465E-9BA3-A2035CE79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837"/>
              </p:ext>
            </p:extLst>
          </p:nvPr>
        </p:nvGraphicFramePr>
        <p:xfrm>
          <a:off x="2214152" y="2126177"/>
          <a:ext cx="918758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58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Main UI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404F458-DAE4-4CF5-8404-F6C71EDB4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53364"/>
              </p:ext>
            </p:extLst>
          </p:nvPr>
        </p:nvGraphicFramePr>
        <p:xfrm>
          <a:off x="4198883" y="3992576"/>
          <a:ext cx="1314993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3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Bookmark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8202EF-1E1C-4BCD-B639-A5E75C3B2381}"/>
              </a:ext>
            </a:extLst>
          </p:cNvPr>
          <p:cNvCxnSpPr>
            <a:endCxn id="37" idx="0"/>
          </p:cNvCxnSpPr>
          <p:nvPr/>
        </p:nvCxnSpPr>
        <p:spPr bwMode="auto">
          <a:xfrm>
            <a:off x="2673531" y="1894564"/>
            <a:ext cx="0" cy="2316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2BE9F5F-71BF-41AF-AA90-B5445A386CA6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>
            <a:off x="3132910" y="1409387"/>
            <a:ext cx="116694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C5931A4-31D7-40E8-B98C-AEAEF88738CC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 bwMode="auto">
          <a:xfrm>
            <a:off x="3132910" y="1409387"/>
            <a:ext cx="1166946" cy="120196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541F8CE-1A1C-4733-83AA-4F88FD527CC4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1201783" y="1409387"/>
            <a:ext cx="101237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2F54A9D-AEE3-41CF-A944-760B3383C569}"/>
              </a:ext>
            </a:extLst>
          </p:cNvPr>
          <p:cNvCxnSpPr>
            <a:cxnSpLocks/>
            <a:endCxn id="29" idx="3"/>
          </p:cNvCxnSpPr>
          <p:nvPr/>
        </p:nvCxnSpPr>
        <p:spPr bwMode="auto">
          <a:xfrm flipH="1">
            <a:off x="1217014" y="2611353"/>
            <a:ext cx="997140" cy="16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CB04629-004F-4847-8901-93856BBB8B41}"/>
              </a:ext>
            </a:extLst>
          </p:cNvPr>
          <p:cNvCxnSpPr>
            <a:cxnSpLocks/>
            <a:stCxn id="37" idx="3"/>
          </p:cNvCxnSpPr>
          <p:nvPr/>
        </p:nvCxnSpPr>
        <p:spPr bwMode="auto">
          <a:xfrm>
            <a:off x="3132910" y="2611353"/>
            <a:ext cx="2693119" cy="13162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E1AE25-AB0F-467D-A3E1-C9CD0A2DE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18678"/>
              </p:ext>
            </p:extLst>
          </p:nvPr>
        </p:nvGraphicFramePr>
        <p:xfrm>
          <a:off x="2944759" y="3992575"/>
          <a:ext cx="1125581" cy="97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81">
                  <a:extLst>
                    <a:ext uri="{9D8B030D-6E8A-4147-A177-3AD203B41FA5}">
                      <a16:colId xmlns:a16="http://schemas.microsoft.com/office/drawing/2014/main" val="1116942175"/>
                    </a:ext>
                  </a:extLst>
                </a:gridCol>
              </a:tblGrid>
              <a:tr h="238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SortTodolist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68672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089056"/>
                  </a:ext>
                </a:extLst>
              </a:tr>
              <a:tr h="16655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96482"/>
                  </a:ext>
                </a:extLst>
              </a:tr>
            </a:tbl>
          </a:graphicData>
        </a:graphic>
      </p:graphicFrame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2FE0A2-7841-4C8A-A6BE-A050AE509123}"/>
              </a:ext>
            </a:extLst>
          </p:cNvPr>
          <p:cNvCxnSpPr>
            <a:cxnSpLocks/>
          </p:cNvCxnSpPr>
          <p:nvPr/>
        </p:nvCxnSpPr>
        <p:spPr bwMode="auto">
          <a:xfrm flipV="1">
            <a:off x="5579647" y="2945033"/>
            <a:ext cx="246382" cy="8344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914BEE0-5453-4348-8E90-2BD41909F51D}"/>
              </a:ext>
            </a:extLst>
          </p:cNvPr>
          <p:cNvCxnSpPr>
            <a:cxnSpLocks/>
          </p:cNvCxnSpPr>
          <p:nvPr/>
        </p:nvCxnSpPr>
        <p:spPr bwMode="auto">
          <a:xfrm>
            <a:off x="5579647" y="3779520"/>
            <a:ext cx="246382" cy="1323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3A0281-4F90-47D8-AAF3-F5E4BD0E942D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6692767" y="4072353"/>
            <a:ext cx="49180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BD4E44-8C37-4499-B1A4-E30153AB6BBA}"/>
              </a:ext>
            </a:extLst>
          </p:cNvPr>
          <p:cNvCxnSpPr/>
          <p:nvPr/>
        </p:nvCxnSpPr>
        <p:spPr bwMode="auto">
          <a:xfrm>
            <a:off x="6688413" y="2873829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80F93B5-18C7-4236-8842-9230DDB3A28B}"/>
              </a:ext>
            </a:extLst>
          </p:cNvPr>
          <p:cNvCxnSpPr/>
          <p:nvPr/>
        </p:nvCxnSpPr>
        <p:spPr bwMode="auto">
          <a:xfrm>
            <a:off x="6688413" y="5304701"/>
            <a:ext cx="4961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D87A0AE-46C6-4A11-A8C8-0B21AC7B1CF6}"/>
              </a:ext>
            </a:extLst>
          </p:cNvPr>
          <p:cNvCxnSpPr/>
          <p:nvPr/>
        </p:nvCxnSpPr>
        <p:spPr bwMode="auto">
          <a:xfrm>
            <a:off x="7184572" y="2873829"/>
            <a:ext cx="0" cy="24497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8993F1-D169-4E6B-9F2F-A14FAC33DF2E}"/>
              </a:ext>
            </a:extLst>
          </p:cNvPr>
          <p:cNvCxnSpPr/>
          <p:nvPr/>
        </p:nvCxnSpPr>
        <p:spPr bwMode="auto">
          <a:xfrm>
            <a:off x="7184572" y="4072353"/>
            <a:ext cx="27655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F472ADE-196D-4B5E-A696-9962D98A4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7461126" y="3400697"/>
            <a:ext cx="0" cy="145045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03B9A68-74C0-4DF7-9C32-1894F8D2F1AB}"/>
              </a:ext>
            </a:extLst>
          </p:cNvPr>
          <p:cNvCxnSpPr>
            <a:cxnSpLocks/>
            <a:endCxn id="23" idx="1"/>
          </p:cNvCxnSpPr>
          <p:nvPr/>
        </p:nvCxnSpPr>
        <p:spPr bwMode="auto">
          <a:xfrm>
            <a:off x="7461126" y="4851149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CB7BA64-BED7-4731-AE8A-EC5F991B2393}"/>
              </a:ext>
            </a:extLst>
          </p:cNvPr>
          <p:cNvCxnSpPr/>
          <p:nvPr/>
        </p:nvCxnSpPr>
        <p:spPr bwMode="auto">
          <a:xfrm>
            <a:off x="7461126" y="3400697"/>
            <a:ext cx="20413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818B138-EFC1-478A-8ACC-A3F59888018F}"/>
              </a:ext>
            </a:extLst>
          </p:cNvPr>
          <p:cNvCxnSpPr>
            <a:endCxn id="36" idx="0"/>
          </p:cNvCxnSpPr>
          <p:nvPr/>
        </p:nvCxnSpPr>
        <p:spPr bwMode="auto">
          <a:xfrm flipH="1">
            <a:off x="2417539" y="3096530"/>
            <a:ext cx="255992" cy="8971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F51D8CE6-FE64-4845-90FC-A8FAC16AF2F0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433954" y="3400697"/>
            <a:ext cx="1141603" cy="591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4FADAC8-DEBB-4F0E-B118-B2F775233F96}"/>
              </a:ext>
            </a:extLst>
          </p:cNvPr>
          <p:cNvCxnSpPr>
            <a:endCxn id="34" idx="0"/>
          </p:cNvCxnSpPr>
          <p:nvPr/>
        </p:nvCxnSpPr>
        <p:spPr bwMode="auto">
          <a:xfrm flipH="1">
            <a:off x="543966" y="3400697"/>
            <a:ext cx="2031591" cy="59293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9181EDD-4BAF-4F3F-8872-D9AE677AADA3}"/>
              </a:ext>
            </a:extLst>
          </p:cNvPr>
          <p:cNvCxnSpPr>
            <a:endCxn id="50" idx="0"/>
          </p:cNvCxnSpPr>
          <p:nvPr/>
        </p:nvCxnSpPr>
        <p:spPr bwMode="auto">
          <a:xfrm>
            <a:off x="2575557" y="3400697"/>
            <a:ext cx="931992" cy="59187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AA26F32-8159-40E2-B2A3-ACD3F31C4C17}"/>
              </a:ext>
            </a:extLst>
          </p:cNvPr>
          <p:cNvCxnSpPr>
            <a:endCxn id="38" idx="0"/>
          </p:cNvCxnSpPr>
          <p:nvPr/>
        </p:nvCxnSpPr>
        <p:spPr bwMode="auto">
          <a:xfrm>
            <a:off x="2575557" y="3400697"/>
            <a:ext cx="2280822" cy="59187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31A8F7-E502-4807-AEA1-AFEA680B7B5F}"/>
              </a:ext>
            </a:extLst>
          </p:cNvPr>
          <p:cNvCxnSpPr>
            <a:endCxn id="26" idx="0"/>
          </p:cNvCxnSpPr>
          <p:nvPr/>
        </p:nvCxnSpPr>
        <p:spPr bwMode="auto">
          <a:xfrm>
            <a:off x="543966" y="4963986"/>
            <a:ext cx="1873573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C5B91ACE-450E-4F90-8958-13DA21AAE3CA}"/>
              </a:ext>
            </a:extLst>
          </p:cNvPr>
          <p:cNvCxnSpPr>
            <a:endCxn id="26" idx="0"/>
          </p:cNvCxnSpPr>
          <p:nvPr/>
        </p:nvCxnSpPr>
        <p:spPr bwMode="auto">
          <a:xfrm>
            <a:off x="1433954" y="4962928"/>
            <a:ext cx="983585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3854D451-7C5E-4BB2-AEBC-F7D834D53247}"/>
              </a:ext>
            </a:extLst>
          </p:cNvPr>
          <p:cNvCxnSpPr>
            <a:endCxn id="26" idx="0"/>
          </p:cNvCxnSpPr>
          <p:nvPr/>
        </p:nvCxnSpPr>
        <p:spPr bwMode="auto">
          <a:xfrm>
            <a:off x="2417539" y="4962928"/>
            <a:ext cx="0" cy="3417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94AEFA39-1DDA-49AF-89A7-7EF4B7180BB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1090010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6E8AE74-9056-423C-B23E-AF001A3A731D}"/>
              </a:ext>
            </a:extLst>
          </p:cNvPr>
          <p:cNvCxnSpPr>
            <a:endCxn id="26" idx="0"/>
          </p:cNvCxnSpPr>
          <p:nvPr/>
        </p:nvCxnSpPr>
        <p:spPr bwMode="auto">
          <a:xfrm flipH="1">
            <a:off x="2417539" y="4963986"/>
            <a:ext cx="2484132" cy="340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5EE8CDB-E389-4513-9779-A553E43D4D8A}"/>
              </a:ext>
            </a:extLst>
          </p:cNvPr>
          <p:cNvSpPr txBox="1"/>
          <p:nvPr/>
        </p:nvSpPr>
        <p:spPr>
          <a:xfrm>
            <a:off x="7563192" y="959046"/>
            <a:ext cx="1447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0DA1D9E-97A7-4F4F-B711-22265C3C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A0F7F4-E674-4964-A03F-CC06F6D70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025575"/>
              </p:ext>
            </p:extLst>
          </p:nvPr>
        </p:nvGraphicFramePr>
        <p:xfrm>
          <a:off x="914401" y="1239435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 : String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 value_1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value_2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user_input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 : String, value_1 : String, value_2 : String)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getUserinput() : Boolean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6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2A53889-16B8-41D4-B04E-B0FB6216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D43A7B3-03AD-467A-9ED4-8B784EF93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80970"/>
              </p:ext>
            </p:extLst>
          </p:nvPr>
        </p:nvGraphicFramePr>
        <p:xfrm>
          <a:off x="1047565" y="1026371"/>
          <a:ext cx="7225578" cy="524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studentNum</a:t>
                      </a:r>
                      <a:r>
                        <a:rPr lang="en-US" altLang="ko-KR" dirty="0"/>
                        <a:t> : int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password 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Answer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major 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name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mySubject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TakeSubject</a:t>
                      </a:r>
                      <a:r>
                        <a:rPr lang="en-US" altLang="ko-KR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myTodolist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To_Do</a:t>
                      </a:r>
                      <a:r>
                        <a:rPr lang="en-US" altLang="ko-KR" dirty="0"/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Student(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password :String, answer :String, major :String, name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[],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getMyTodolist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8899E9-014F-4718-9F13-6FDBFDCEE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2C0D93-CE3D-41D7-A6A6-DFBE41273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9282"/>
              </p:ext>
            </p:extLst>
          </p:nvPr>
        </p:nvGraphicFramePr>
        <p:xfrm>
          <a:off x="1047565" y="1026371"/>
          <a:ext cx="7225578" cy="497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subjectName</a:t>
                      </a:r>
                      <a:r>
                        <a:rPr lang="en-US" altLang="ko-KR" dirty="0"/>
                        <a:t> : String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/>
                        <a:t>professer</a:t>
                      </a:r>
                      <a:r>
                        <a:rPr lang="en-US" altLang="ko-KR" dirty="0"/>
                        <a:t> : String</a:t>
                      </a:r>
                      <a:endParaRPr lang="ko-KR" altLang="en-US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subjectDay</a:t>
                      </a:r>
                      <a:r>
                        <a:rPr lang="en-US" altLang="ko-KR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subjectTime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/>
                        <a:t>runYear</a:t>
                      </a:r>
                      <a:r>
                        <a:rPr lang="en-US" altLang="ko-KR" dirty="0"/>
                        <a:t>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semester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Subject(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intrunYear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:int, semester :int)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getSubjectTime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1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EC8E0C9-86D3-4409-92DE-6D3978D4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5C2F61-66A6-4A2C-BC1E-4BCE895A5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21053"/>
              </p:ext>
            </p:extLst>
          </p:nvPr>
        </p:nvGraphicFramePr>
        <p:xfrm>
          <a:off x="1047565" y="875450"/>
          <a:ext cx="7225578" cy="525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578">
                  <a:extLst>
                    <a:ext uri="{9D8B030D-6E8A-4147-A177-3AD203B41FA5}">
                      <a16:colId xmlns:a16="http://schemas.microsoft.com/office/drawing/2014/main" val="3323414221"/>
                    </a:ext>
                  </a:extLst>
                </a:gridCol>
              </a:tblGrid>
              <a:tr h="388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53026"/>
                  </a:ext>
                </a:extLst>
              </a:tr>
              <a:tr h="196231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600" dirty="0" err="1"/>
                        <a:t>Name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professer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600" dirty="0"/>
                        <a:t>-   </a:t>
                      </a:r>
                      <a:r>
                        <a:rPr lang="en-US" altLang="ko-KR" sz="1600" dirty="0" err="1"/>
                        <a:t>runYear</a:t>
                      </a:r>
                      <a:r>
                        <a:rPr lang="en-US" altLang="ko-KR" sz="1600" dirty="0"/>
                        <a:t>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/>
                        <a:t>semester :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Subject </a:t>
                      </a:r>
                      <a:r>
                        <a:rPr lang="en-US" altLang="ko-KR" sz="1600" dirty="0"/>
                        <a:t>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/>
                        <a:t>studentNum</a:t>
                      </a:r>
                      <a:r>
                        <a:rPr lang="en-US" altLang="ko-KR" sz="1600" dirty="0"/>
                        <a:t> :int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83787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sz="1600" dirty="0" err="1"/>
                        <a:t>subjectTime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:int, semester :int,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stundentNum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:int) :Subject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getProfesser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getRunDay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sz="1600" dirty="0" err="1"/>
                        <a:t>ubjectTime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getRunYear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getSemester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() :int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4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0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27BC4E-B8D7-4E81-959F-3E83A5787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5FF88EB-AE19-4A1E-A207-3EBE558A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89870"/>
              </p:ext>
            </p:extLst>
          </p:nvPr>
        </p:nvGraphicFramePr>
        <p:xfrm>
          <a:off x="797325" y="865933"/>
          <a:ext cx="7059051" cy="540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051">
                  <a:extLst>
                    <a:ext uri="{9D8B030D-6E8A-4147-A177-3AD203B41FA5}">
                      <a16:colId xmlns:a16="http://schemas.microsoft.com/office/drawing/2014/main" val="3428824086"/>
                    </a:ext>
                  </a:extLst>
                </a:gridCol>
              </a:tblGrid>
              <a:tr h="374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775420"/>
                  </a:ext>
                </a:extLst>
              </a:tr>
              <a:tr h="219972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</a:t>
                      </a:r>
                      <a:r>
                        <a:rPr lang="en-US" altLang="ko-KR" sz="1800" dirty="0" err="1"/>
                        <a:t>Name</a:t>
                      </a:r>
                      <a:r>
                        <a:rPr lang="en-US" altLang="ko-KR" sz="1800" dirty="0"/>
                        <a:t> : </a:t>
                      </a:r>
                      <a:r>
                        <a:rPr lang="en-US" altLang="ko-KR" sz="1800" dirty="0" err="1"/>
                        <a:t>Take</a:t>
                      </a:r>
                      <a:r>
                        <a:rPr lang="en-US" altLang="ko-KR" sz="180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dirty="0"/>
                        <a:t>[]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dirty="0" err="1"/>
                        <a:t>todolistName</a:t>
                      </a:r>
                      <a:r>
                        <a:rPr lang="en-US" altLang="ko-KR" sz="1800" dirty="0"/>
                        <a:t> :String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58683"/>
                  </a:ext>
                </a:extLst>
              </a:tr>
              <a:tr h="2727664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To_Do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todolistCompleted:Boolean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:Boolean,) :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TakeSubject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getSubjectName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getTodolistDeadline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getTodolistFinishDate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getTodolistCompleted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getTodolistImportant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() :Boolean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691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6708"/>
              </p:ext>
            </p:extLst>
          </p:nvPr>
        </p:nvGraphicFramePr>
        <p:xfrm>
          <a:off x="901605" y="1184180"/>
          <a:ext cx="735874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1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74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양식이 맞지않습니다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样式不合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”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value2=null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451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String, password : String,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realAnswer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getStudentMajor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getRealAnswer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String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DAF441-BC46-41A1-8A61-61F18726715D}"/>
              </a:ext>
            </a:extLst>
          </p:cNvPr>
          <p:cNvSpPr txBox="1"/>
          <p:nvPr/>
        </p:nvSpPr>
        <p:spPr>
          <a:xfrm>
            <a:off x="914400" y="9316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회원가입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5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TWOBE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73816"/>
              </p:ext>
            </p:extLst>
          </p:nvPr>
        </p:nvGraphicFramePr>
        <p:xfrm>
          <a:off x="901605" y="1184180"/>
          <a:ext cx="7358742" cy="4895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69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text=“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올바르지 않은 정보입니다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value1=“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다시 입력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重新输入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value2=null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1377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Login(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ReadFile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studentNum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: Integer, password : String)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getStudentNum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Integer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getPassword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String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Join()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FindPassword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 : Student[]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Confirm(text,value1,value2)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0A3EDC-CF03-44DE-9DA9-0BE9E4F14D39}"/>
              </a:ext>
            </a:extLst>
          </p:cNvPr>
          <p:cNvSpPr txBox="1"/>
          <p:nvPr/>
        </p:nvSpPr>
        <p:spPr>
          <a:xfrm>
            <a:off x="914400" y="931659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로그인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285289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6067</TotalTime>
  <Words>1443</Words>
  <Application>Microsoft Office PowerPoint</Application>
  <PresentationFormat>화면 슬라이드 쇼(4:3)</PresentationFormat>
  <Paragraphs>323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Windows User</cp:lastModifiedBy>
  <cp:revision>564</cp:revision>
  <cp:lastPrinted>2001-07-23T08:42:52Z</cp:lastPrinted>
  <dcterms:created xsi:type="dcterms:W3CDTF">2011-02-22T01:37:12Z</dcterms:created>
  <dcterms:modified xsi:type="dcterms:W3CDTF">2018-05-04T08:26:35Z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