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70" r:id="rId5"/>
    <p:sldId id="259" r:id="rId6"/>
    <p:sldId id="263" r:id="rId7"/>
    <p:sldId id="264" r:id="rId8"/>
    <p:sldId id="265" r:id="rId9"/>
    <p:sldId id="268" r:id="rId10"/>
    <p:sldId id="269" r:id="rId11"/>
    <p:sldId id="266" r:id="rId12"/>
    <p:sldId id="267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FFF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2" y="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405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54168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92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911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554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5596</TotalTime>
  <Words>974</Words>
  <Application>Microsoft Office PowerPoint</Application>
  <PresentationFormat>화면 슬라이드 쇼(4:3)</PresentationFormat>
  <Paragraphs>377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용선</cp:lastModifiedBy>
  <cp:revision>515</cp:revision>
  <cp:lastPrinted>2001-07-23T08:42:52Z</cp:lastPrinted>
  <dcterms:created xsi:type="dcterms:W3CDTF">2011-02-22T01:37:12Z</dcterms:created>
  <dcterms:modified xsi:type="dcterms:W3CDTF">2018-05-01T13:38:14Z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