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092" y="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2683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78510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5532</TotalTime>
  <Words>77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용선</cp:lastModifiedBy>
  <cp:revision>511</cp:revision>
  <cp:lastPrinted>2001-07-23T08:42:52Z</cp:lastPrinted>
  <dcterms:created xsi:type="dcterms:W3CDTF">2011-02-22T01:37:12Z</dcterms:created>
  <dcterms:modified xsi:type="dcterms:W3CDTF">2018-04-30T16:45:45Z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