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2" r:id="rId4"/>
    <p:sldId id="266" r:id="rId5"/>
    <p:sldId id="283" r:id="rId6"/>
    <p:sldId id="284" r:id="rId7"/>
    <p:sldId id="267" r:id="rId8"/>
    <p:sldId id="269" r:id="rId9"/>
    <p:sldId id="274" r:id="rId10"/>
    <p:sldId id="279" r:id="rId11"/>
    <p:sldId id="280" r:id="rId12"/>
    <p:sldId id="281" r:id="rId13"/>
    <p:sldId id="263" r:id="rId14"/>
    <p:sldId id="264" r:id="rId15"/>
    <p:sldId id="265" r:id="rId16"/>
    <p:sldId id="270" r:id="rId17"/>
    <p:sldId id="260" r:id="rId1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3570" y="-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56381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7077674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TWOBE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TWOBE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TWOBE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TWOBE</a:t>
            </a:r>
            <a:endParaRPr lang="ko-KR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수강과목 등록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20817"/>
              </p:ext>
            </p:extLst>
          </p:nvPr>
        </p:nvGraphicFramePr>
        <p:xfrm>
          <a:off x="914400" y="1239436"/>
          <a:ext cx="7358742" cy="424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43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(subUrl:String, subjectName :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 String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 professor : String, </a:t>
                      </a:r>
                      <a:r>
                        <a:rPr lang="en-US" altLang="ko-KR" err="1"/>
                        <a:t>subject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 String,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int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aseline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 : int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/>
                        <a:t>emester : int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3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수강과목 편집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2620"/>
              </p:ext>
            </p:extLst>
          </p:nvPr>
        </p:nvGraphicFramePr>
        <p:xfrm>
          <a:off x="914401" y="1239436"/>
          <a:ext cx="7358742" cy="48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52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99398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46969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(subUrl:String, </a:t>
                      </a:r>
                      <a:r>
                        <a:rPr lang="en-US" altLang="ko-KR"/>
                        <a:t>subjectName : String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err="1"/>
                        <a:t>subject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String,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int,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/>
                        <a:t>emester : </a:t>
                      </a:r>
                      <a:r>
                        <a:rPr lang="en-US" altLang="ko-KR" err="1"/>
                        <a:t>int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 :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8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수강과목 삭제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88192"/>
              </p:ext>
            </p:extLst>
          </p:nvPr>
        </p:nvGraphicFramePr>
        <p:xfrm>
          <a:off x="914401" y="1239437"/>
          <a:ext cx="7358742" cy="481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35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35041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10195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delete(subUrrl:String, arr : Subject[], count : int, num: int) : Subject[]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&lt;To do list </a:t>
            </a:r>
            <a:r>
              <a:rPr lang="ko-KR" altLang="en-US"/>
              <a:t>등록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93545"/>
              </p:ext>
            </p:extLst>
          </p:nvPr>
        </p:nvGraphicFramePr>
        <p:xfrm>
          <a:off x="914401" y="1239436"/>
          <a:ext cx="7358742" cy="493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39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Todo_AddTodolist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266403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30307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add(tdlUrl: String, tdlName :String, </a:t>
                      </a:r>
                      <a:r>
                        <a:rPr lang="en-US" altLang="ko-KR" sz="1400" err="1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sz="1400" err="1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sz="1400" err="1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 : Boolean) : Todolist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&lt;To do list </a:t>
            </a:r>
            <a:r>
              <a:rPr lang="ko-KR" altLang="en-US"/>
              <a:t>편집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88704"/>
              </p:ext>
            </p:extLst>
          </p:nvPr>
        </p:nvGraphicFramePr>
        <p:xfrm>
          <a:off x="914401" y="1239438"/>
          <a:ext cx="7358742" cy="459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48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Todo_EditTodolist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052402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17284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edit(</a:t>
                      </a:r>
                      <a:r>
                        <a:rPr lang="en-US" altLang="ko-KR" sz="1500" err="1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500" err="1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sz="1500" err="1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sz="1500" err="1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 : Boolean,i:int,tdlUrl:String, arr:Todolist[], count: int) : Todolist[]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&lt;To do list </a:t>
            </a:r>
            <a:r>
              <a:rPr lang="ko-KR" altLang="en-US"/>
              <a:t>삭제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38069"/>
              </p:ext>
            </p:extLst>
          </p:nvPr>
        </p:nvGraphicFramePr>
        <p:xfrm>
          <a:off x="914401" y="1250066"/>
          <a:ext cx="7358742" cy="488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93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Todo_DeleteTodolist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delete(tdlUrl:String, arr: Todolist[], count:int, num:int) : Todolist[]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&lt;To do list </a:t>
            </a:r>
            <a:r>
              <a:rPr lang="ko-KR" altLang="en-US"/>
              <a:t>정렬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16449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Todo_SortTodolist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- Name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_sort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(t_arr:Todolist[], count : int) : Todolist[]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Deadline_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sort(t_arr:Todolist[], count : int) : Todolist[]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FinishDate_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sort(t_arr:Todolist[], count : int) : Todolist[]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Completed_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sort(t_arr:Todolist[], count : int) : Todolist[]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000" b="1" i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1032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83985"/>
              </p:ext>
            </p:extLst>
          </p:nvPr>
        </p:nvGraphicFramePr>
        <p:xfrm>
          <a:off x="4191139" y="2157999"/>
          <a:ext cx="102939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92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8879"/>
              </p:ext>
            </p:extLst>
          </p:nvPr>
        </p:nvGraphicFramePr>
        <p:xfrm>
          <a:off x="2289967" y="3350592"/>
          <a:ext cx="91875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191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61391"/>
              </p:ext>
            </p:extLst>
          </p:nvPr>
        </p:nvGraphicFramePr>
        <p:xfrm>
          <a:off x="2228457" y="914880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AddUser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97115"/>
              </p:ext>
            </p:extLst>
          </p:nvPr>
        </p:nvGraphicFramePr>
        <p:xfrm>
          <a:off x="6873879" y="1823236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67921"/>
              </p:ext>
            </p:extLst>
          </p:nvPr>
        </p:nvGraphicFramePr>
        <p:xfrm>
          <a:off x="6869037" y="322524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69948"/>
              </p:ext>
            </p:extLst>
          </p:nvPr>
        </p:nvGraphicFramePr>
        <p:xfrm>
          <a:off x="6873879" y="4743156"/>
          <a:ext cx="81860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94152"/>
              </p:ext>
            </p:extLst>
          </p:nvPr>
        </p:nvGraphicFramePr>
        <p:xfrm>
          <a:off x="471336" y="4736410"/>
          <a:ext cx="81860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Todo_</a:t>
                      </a:r>
                    </a:p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42831"/>
              </p:ext>
            </p:extLst>
          </p:nvPr>
        </p:nvGraphicFramePr>
        <p:xfrm>
          <a:off x="1955094" y="4763670"/>
          <a:ext cx="81860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Todo_</a:t>
                      </a:r>
                    </a:p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77088"/>
              </p:ext>
            </p:extLst>
          </p:nvPr>
        </p:nvGraphicFramePr>
        <p:xfrm>
          <a:off x="3501009" y="4775961"/>
          <a:ext cx="95118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8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Todo_</a:t>
                      </a:r>
                    </a:p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B04629-004F-4847-8901-93856BBB8B41}"/>
              </a:ext>
            </a:extLst>
          </p:cNvPr>
          <p:cNvCxnSpPr>
            <a:cxnSpLocks/>
            <a:stCxn id="48" idx="3"/>
            <a:endCxn id="23" idx="1"/>
          </p:cNvCxnSpPr>
          <p:nvPr/>
        </p:nvCxnSpPr>
        <p:spPr bwMode="auto">
          <a:xfrm>
            <a:off x="3168483" y="2630439"/>
            <a:ext cx="10226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22151"/>
              </p:ext>
            </p:extLst>
          </p:nvPr>
        </p:nvGraphicFramePr>
        <p:xfrm>
          <a:off x="5183539" y="4775961"/>
          <a:ext cx="1125581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Todo_</a:t>
                      </a:r>
                    </a:p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2FE0A2-7841-4C8A-A6BE-A050AE509123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 bwMode="auto">
          <a:xfrm flipV="1">
            <a:off x="5220531" y="2308412"/>
            <a:ext cx="1653348" cy="3220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914BEE0-5453-4348-8E90-2BD41909F51D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 bwMode="auto">
          <a:xfrm>
            <a:off x="5220531" y="2630439"/>
            <a:ext cx="1653348" cy="26461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18B138-EFC1-478A-8ACC-A3F59888018F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 bwMode="auto">
          <a:xfrm>
            <a:off x="2749346" y="4295472"/>
            <a:ext cx="1227255" cy="480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1D8CE6-FE64-4845-90FC-A8FAC16AF2F0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 bwMode="auto">
          <a:xfrm flipH="1">
            <a:off x="2364396" y="4295472"/>
            <a:ext cx="384950" cy="4681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4FADAC8-DEBB-4F0E-B118-B2F775233F96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 bwMode="auto">
          <a:xfrm flipH="1">
            <a:off x="880638" y="4295472"/>
            <a:ext cx="1868708" cy="4409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181EDD-4BAF-4F3F-8872-D9AE677AADA3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 bwMode="auto">
          <a:xfrm>
            <a:off x="2749346" y="4295472"/>
            <a:ext cx="2996983" cy="480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Class Diagram</a:t>
            </a:r>
            <a:endParaRPr lang="ko-KR" altLang="en-US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CF10D68-0CED-46C9-A615-25743199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8930"/>
              </p:ext>
            </p:extLst>
          </p:nvPr>
        </p:nvGraphicFramePr>
        <p:xfrm>
          <a:off x="2330279" y="2402760"/>
          <a:ext cx="838204" cy="45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455358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</a:tbl>
          </a:graphicData>
        </a:graphic>
      </p:graphicFrame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270FB99-8CA9-4CE3-8C47-FFC556DD3CF1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 bwMode="auto">
          <a:xfrm>
            <a:off x="5220531" y="2630439"/>
            <a:ext cx="1648506" cy="10799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E315D6C-5FAC-4DD0-BE30-5D86C2034F96}"/>
              </a:ext>
            </a:extLst>
          </p:cNvPr>
          <p:cNvCxnSpPr>
            <a:cxnSpLocks/>
            <a:stCxn id="48" idx="2"/>
            <a:endCxn id="26" idx="0"/>
          </p:cNvCxnSpPr>
          <p:nvPr/>
        </p:nvCxnSpPr>
        <p:spPr bwMode="auto">
          <a:xfrm flipH="1">
            <a:off x="2749346" y="2858118"/>
            <a:ext cx="35" cy="4924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A2D203F-97B0-4D7E-A248-CE91B59DB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16982"/>
              </p:ext>
            </p:extLst>
          </p:nvPr>
        </p:nvGraphicFramePr>
        <p:xfrm>
          <a:off x="371889" y="2157999"/>
          <a:ext cx="91875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191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4E22BAE-9AA5-4986-BD2F-9C4DB6791FF1}"/>
              </a:ext>
            </a:extLst>
          </p:cNvPr>
          <p:cNvCxnSpPr>
            <a:cxnSpLocks/>
            <a:stCxn id="74" idx="3"/>
            <a:endCxn id="48" idx="1"/>
          </p:cNvCxnSpPr>
          <p:nvPr/>
        </p:nvCxnSpPr>
        <p:spPr bwMode="auto">
          <a:xfrm>
            <a:off x="1290647" y="2630439"/>
            <a:ext cx="10396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114E9193-AFDB-4C0B-8DA1-0FC6B6947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18781"/>
              </p:ext>
            </p:extLst>
          </p:nvPr>
        </p:nvGraphicFramePr>
        <p:xfrm>
          <a:off x="5605541" y="924210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A7D7D79-A854-415B-B32C-9A5B242DEF1B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 bwMode="auto">
          <a:xfrm flipV="1">
            <a:off x="1201783" y="1400056"/>
            <a:ext cx="1026674" cy="93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88766B0-8063-40FC-BD31-541CFF8EB403}"/>
              </a:ext>
            </a:extLst>
          </p:cNvPr>
          <p:cNvCxnSpPr>
            <a:cxnSpLocks/>
            <a:stCxn id="27" idx="3"/>
            <a:endCxn id="84" idx="1"/>
          </p:cNvCxnSpPr>
          <p:nvPr/>
        </p:nvCxnSpPr>
        <p:spPr bwMode="auto">
          <a:xfrm>
            <a:off x="3064480" y="1400056"/>
            <a:ext cx="2541061" cy="93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E543710-CA4F-4278-B954-C3255AE1635B}"/>
              </a:ext>
            </a:extLst>
          </p:cNvPr>
          <p:cNvCxnSpPr>
            <a:cxnSpLocks/>
            <a:endCxn id="84" idx="3"/>
          </p:cNvCxnSpPr>
          <p:nvPr/>
        </p:nvCxnSpPr>
        <p:spPr bwMode="auto">
          <a:xfrm flipH="1" flipV="1">
            <a:off x="6441564" y="1409386"/>
            <a:ext cx="1845298" cy="32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CC78AB8-9094-4F4C-B251-0956182FD4BD}"/>
              </a:ext>
            </a:extLst>
          </p:cNvPr>
          <p:cNvCxnSpPr>
            <a:cxnSpLocks/>
          </p:cNvCxnSpPr>
          <p:nvPr/>
        </p:nvCxnSpPr>
        <p:spPr bwMode="auto">
          <a:xfrm>
            <a:off x="8286861" y="1400056"/>
            <a:ext cx="12176" cy="46305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603D3E0-5863-4694-A952-BBF2A1719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38" y="6030636"/>
            <a:ext cx="7418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935D1B9-1BC7-4314-A638-45B1E49AF838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880638" y="5803210"/>
            <a:ext cx="0" cy="227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53A9312-866F-40A8-9B91-D21BB1925A5F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4396" y="5830470"/>
            <a:ext cx="0" cy="2001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154A643-C1D3-454A-9AD8-51EA68995951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6601" y="5842761"/>
            <a:ext cx="0" cy="1878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322B55D-25F7-4C98-BD11-940D8B74FA8B}"/>
              </a:ext>
            </a:extLst>
          </p:cNvPr>
          <p:cNvCxnSpPr>
            <a:cxnSpLocks/>
          </p:cNvCxnSpPr>
          <p:nvPr/>
        </p:nvCxnSpPr>
        <p:spPr bwMode="auto">
          <a:xfrm flipV="1">
            <a:off x="5746329" y="5847186"/>
            <a:ext cx="0" cy="1834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A310565-F1FB-4E2D-857D-3A1DEC0CB13F}"/>
              </a:ext>
            </a:extLst>
          </p:cNvPr>
          <p:cNvCxnSpPr>
            <a:cxnSpLocks/>
            <a:endCxn id="33" idx="3"/>
          </p:cNvCxnSpPr>
          <p:nvPr/>
        </p:nvCxnSpPr>
        <p:spPr bwMode="auto">
          <a:xfrm flipH="1">
            <a:off x="7692483" y="5269810"/>
            <a:ext cx="606555" cy="6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5BB2576-21F8-4156-85D8-9B5A53D6774E}"/>
              </a:ext>
            </a:extLst>
          </p:cNvPr>
          <p:cNvCxnSpPr>
            <a:cxnSpLocks/>
          </p:cNvCxnSpPr>
          <p:nvPr/>
        </p:nvCxnSpPr>
        <p:spPr bwMode="auto">
          <a:xfrm flipH="1">
            <a:off x="7675464" y="3697321"/>
            <a:ext cx="606555" cy="6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FCB794B2-3791-43F3-8600-044AAAA62C2C}"/>
              </a:ext>
            </a:extLst>
          </p:cNvPr>
          <p:cNvCxnSpPr>
            <a:cxnSpLocks/>
          </p:cNvCxnSpPr>
          <p:nvPr/>
        </p:nvCxnSpPr>
        <p:spPr bwMode="auto">
          <a:xfrm flipH="1">
            <a:off x="7687641" y="2308831"/>
            <a:ext cx="606555" cy="6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04037"/>
              </p:ext>
            </p:extLst>
          </p:nvPr>
        </p:nvGraphicFramePr>
        <p:xfrm>
          <a:off x="280988" y="1025525"/>
          <a:ext cx="8582024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변경 및 </a:t>
                      </a:r>
                      <a:r>
                        <a:rPr lang="en-US" altLang="ko-KR" sz="1200" b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FindPassword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로그인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9885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7963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설정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추가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06.01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674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0DA1D9E-97A7-4F4F-B711-22265C3C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A0F7F4-E674-4964-A03F-CC06F6D7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35103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- value_1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value_2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user_input1 : 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user_input2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Confirm(text : String, value_1 : String, value_2 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getUserinput1() : 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getUserinput2()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6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83944"/>
              </p:ext>
            </p:extLst>
          </p:nvPr>
        </p:nvGraphicFramePr>
        <p:xfrm>
          <a:off x="1047565" y="1026371"/>
          <a:ext cx="7225578" cy="552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87863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/>
                        <a:t>studentNum</a:t>
                      </a:r>
                      <a:r>
                        <a:rPr lang="en-US" altLang="ko-KR"/>
                        <a:t> : 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t_arrcount</a:t>
                      </a:r>
                      <a:r>
                        <a:rPr lang="en-US" altLang="ko-KR"/>
                        <a:t>  : int</a:t>
                      </a:r>
                      <a:endParaRPr lang="ko-KR" altLang="en-US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s_arrcount</a:t>
                      </a:r>
                      <a:r>
                        <a:rPr lang="en-US" altLang="ko-KR"/>
                        <a:t>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t_arr</a:t>
                      </a:r>
                      <a:r>
                        <a:rPr lang="en-US" altLang="ko-KR"/>
                        <a:t>  : </a:t>
                      </a: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Todolist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s_arr</a:t>
                      </a:r>
                      <a:r>
                        <a:rPr lang="en-US" altLang="ko-KR"/>
                        <a:t>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Subject[]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tdlUrl</a:t>
                      </a:r>
                      <a:r>
                        <a:rPr lang="en-US" altLang="ko-KR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subUrl</a:t>
                      </a:r>
                      <a:r>
                        <a:rPr lang="en-US" altLang="ko-KR"/>
                        <a:t>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: Boolean</a:t>
                      </a: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num:int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getBoolean</a:t>
                      </a:r>
                      <a:r>
                        <a:rPr lang="en-US" altLang="ko-KR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Boolean</a:t>
                      </a:r>
                      <a:endParaRPr lang="en-US" altLang="ko-KR" u="none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getSN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getDaeadline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(i:int)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getFinishDate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(i:int) 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getCompleted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(i:int)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getImportant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(i:int)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getcount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gettd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Todolist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443E40F-6621-4027-AF8D-CCF23E28A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5ECE91-FB6E-4CA8-9291-1B773014B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7318"/>
              </p:ext>
            </p:extLst>
          </p:nvPr>
        </p:nvGraphicFramePr>
        <p:xfrm>
          <a:off x="1047565" y="886460"/>
          <a:ext cx="7225578" cy="536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514193369"/>
                    </a:ext>
                  </a:extLst>
                </a:gridCol>
              </a:tblGrid>
              <a:tr h="53638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getImp(i:int)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getTarrName(i:int)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getSattPro</a:t>
                      </a: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(i:int)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7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getSarrName</a:t>
                      </a: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(i:int) : String</a:t>
                      </a:r>
                      <a:endParaRPr lang="en-US" altLang="ko-KR" sz="1700" b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7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getSarrDay</a:t>
                      </a: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(i:int)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 err="1">
                          <a:solidFill>
                            <a:schemeClr val="tx1"/>
                          </a:solidFill>
                        </a:rPr>
                        <a:t>getSarrSem</a:t>
                      </a: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i:int</a:t>
                      </a: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add_sub(subjectName: String,professer: String, subjectDay: String, subjectTime:int, runYear:int,  semester:int)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edit_sub(subjectName: String,professer: String, subjectDay: String, subjectTime:int, runYear:int,  semester:int, i:int)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del_sub(</a:t>
                      </a: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i:int</a:t>
                      </a: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add_tdl(String subjectName,String tdlName,String tdlDeadline,String tdlFinishDate,Boolean tdlCompleted,Boolean tdlImportant)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edit_tdl(tdlName:String, tdlDeadline:String, tdlFinishDate:String, tdlCompleted:Boolean, tdlImportant:Boolean,</a:t>
                      </a: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i:int</a:t>
                      </a: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n-US" altLang="ko-KR" sz="1700" b="0" err="1">
                          <a:solidFill>
                            <a:schemeClr val="tx1"/>
                          </a:solidFill>
                        </a:rPr>
                        <a:t>_tdl</a:t>
                      </a: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(num:int)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</a:rPr>
                        <a:t>sort(s:String)</a:t>
                      </a:r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7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5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4C78C8B-8F2E-41FF-944D-EA78C94DC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01C161-4E65-4EC9-A075-909BE6F9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84297"/>
              </p:ext>
            </p:extLst>
          </p:nvPr>
        </p:nvGraphicFramePr>
        <p:xfrm>
          <a:off x="1047565" y="1026371"/>
          <a:ext cx="7225578" cy="5117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87863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/>
                        <a:t>studentNum</a:t>
                      </a:r>
                      <a:r>
                        <a:rPr lang="en-US" altLang="ko-KR"/>
                        <a:t>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studentName</a:t>
                      </a:r>
                      <a:r>
                        <a:rPr lang="en-US" altLang="ko-KR"/>
                        <a:t> 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</a:t>
                      </a:r>
                      <a:r>
                        <a:rPr lang="en-US" altLang="ko-KR"/>
                        <a:t>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altLang="ko-KR"/>
                        <a:t>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altLang="ko-KR" sz="180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ques: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getStudentNum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setStudentNum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(studentNum: String)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getStudentName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setStudentName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(studentName: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getMajor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setMajor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(major)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getPassword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setPassword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(password: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getQues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setQues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(ques: String)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48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9282"/>
              </p:ext>
            </p:extLst>
          </p:nvPr>
        </p:nvGraphicFramePr>
        <p:xfrm>
          <a:off x="1047565" y="1026371"/>
          <a:ext cx="7225578" cy="49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/>
                        <a:t>subjectName</a:t>
                      </a:r>
                      <a:r>
                        <a:rPr lang="en-US" altLang="ko-KR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err="1"/>
                        <a:t>professer</a:t>
                      </a:r>
                      <a:r>
                        <a:rPr lang="en-US" altLang="ko-KR"/>
                        <a:t> : String</a:t>
                      </a:r>
                      <a:endParaRPr lang="ko-KR" altLang="en-US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/>
                        <a:t>subjectDay</a:t>
                      </a:r>
                      <a:r>
                        <a:rPr lang="en-US" altLang="ko-KR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/>
                        <a:t>subjectTime</a:t>
                      </a:r>
                      <a:r>
                        <a:rPr lang="en-US" altLang="ko-KR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/>
                        <a:t>runYear</a:t>
                      </a:r>
                      <a:r>
                        <a:rPr lang="en-US" altLang="ko-KR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Subject(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subjectDay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intrunYear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35166"/>
              </p:ext>
            </p:extLst>
          </p:nvPr>
        </p:nvGraphicFramePr>
        <p:xfrm>
          <a:off x="797325" y="865933"/>
          <a:ext cx="7059051" cy="530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051">
                  <a:extLst>
                    <a:ext uri="{9D8B030D-6E8A-4147-A177-3AD203B41FA5}">
                      <a16:colId xmlns:a16="http://schemas.microsoft.com/office/drawing/2014/main" val="3428824086"/>
                    </a:ext>
                  </a:extLst>
                </a:gridCol>
              </a:tblGrid>
              <a:tr h="374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775420"/>
                  </a:ext>
                </a:extLst>
              </a:tr>
              <a:tr h="21997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800" err="1"/>
                        <a:t>Name</a:t>
                      </a:r>
                      <a:r>
                        <a:rPr lang="en-US" altLang="ko-KR" sz="180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err="1"/>
                        <a:t>tdlName</a:t>
                      </a:r>
                      <a:r>
                        <a:rPr lang="en-US" altLang="ko-KR" sz="180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58683"/>
                  </a:ext>
                </a:extLst>
              </a:tr>
              <a:tr h="27276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Todolist(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tdlCompleted:Boolean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4411"/>
              </p:ext>
            </p:extLst>
          </p:nvPr>
        </p:nvGraphicFramePr>
        <p:xfrm>
          <a:off x="901605" y="1184180"/>
          <a:ext cx="7358742" cy="507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AddUser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74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user :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545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init ( num:String, a:String, b:String, c:String, d:String)</a:t>
                      </a:r>
                      <a:endParaRPr lang="en-US" altLang="ko-KR" baseline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doSerializable()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undoSerializable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DAF441-BC46-41A1-8A61-61F18726715D}"/>
              </a:ext>
            </a:extLst>
          </p:cNvPr>
          <p:cNvSpPr txBox="1"/>
          <p:nvPr/>
        </p:nvSpPr>
        <p:spPr>
          <a:xfrm>
            <a:off x="914400" y="9316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회원가입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2562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6303</TotalTime>
  <Words>991</Words>
  <Application>Microsoft Office PowerPoint</Application>
  <PresentationFormat>화면 슬라이드 쇼(4:3)</PresentationFormat>
  <Paragraphs>214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584</cp:revision>
  <cp:lastPrinted>2001-07-23T08:42:52Z</cp:lastPrinted>
  <dcterms:created xsi:type="dcterms:W3CDTF">2011-02-22T01:37:12Z</dcterms:created>
  <dcterms:modified xsi:type="dcterms:W3CDTF">2018-06-01T05:14:04Z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