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4" r:id="rId5"/>
    <p:sldId id="275" r:id="rId6"/>
    <p:sldId id="276" r:id="rId7"/>
    <p:sldId id="266" r:id="rId8"/>
    <p:sldId id="267" r:id="rId9"/>
    <p:sldId id="268" r:id="rId10"/>
    <p:sldId id="269" r:id="rId11"/>
    <p:sldId id="273" r:id="rId12"/>
    <p:sldId id="279" r:id="rId13"/>
    <p:sldId id="280" r:id="rId14"/>
    <p:sldId id="281" r:id="rId15"/>
    <p:sldId id="272" r:id="rId16"/>
    <p:sldId id="263" r:id="rId17"/>
    <p:sldId id="264" r:id="rId18"/>
    <p:sldId id="265" r:id="rId19"/>
    <p:sldId id="270" r:id="rId20"/>
    <p:sldId id="271" r:id="rId21"/>
    <p:sldId id="260" r:id="rId22"/>
    <p:sldId id="259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9164585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57263"/>
              </p:ext>
            </p:extLst>
          </p:nvPr>
        </p:nvGraphicFramePr>
        <p:xfrm>
          <a:off x="797325" y="865933"/>
          <a:ext cx="7059051" cy="549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=""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39374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수강과목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57578"/>
              </p:ext>
            </p:extLst>
          </p:nvPr>
        </p:nvGraphicFramePr>
        <p:xfrm>
          <a:off x="914400" y="1239436"/>
          <a:ext cx="7358742" cy="487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381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smtClean="0"/>
                        <a:t>String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AddSubject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professor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수강과목 편</a:t>
            </a:r>
            <a:r>
              <a:rPr lang="ko-KR" altLang="en-US" dirty="0"/>
              <a:t>집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4786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/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getprofessor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()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수강과목 삭제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8711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 smtClean="0"/>
                        <a:t>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Confirm()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068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912761"/>
              </p:ext>
            </p:extLst>
          </p:nvPr>
        </p:nvGraphicFramePr>
        <p:xfrm>
          <a:off x="280988" y="1025525"/>
          <a:ext cx="8582024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6991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50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=""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=""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=""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=""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=""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4182"/>
              </p:ext>
            </p:extLst>
          </p:nvPr>
        </p:nvGraphicFramePr>
        <p:xfrm>
          <a:off x="901605" y="1184180"/>
          <a:ext cx="7358742" cy="499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45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String, password 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String) : Student[]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1967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Integer, password 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Integer, password : String)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08932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 : Boolean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71930"/>
              </p:ext>
            </p:extLst>
          </p:nvPr>
        </p:nvGraphicFramePr>
        <p:xfrm>
          <a:off x="1047565" y="1026371"/>
          <a:ext cx="7225578" cy="52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94890"/>
              </p:ext>
            </p:extLst>
          </p:nvPr>
        </p:nvGraphicFramePr>
        <p:xfrm>
          <a:off x="1047565" y="875450"/>
          <a:ext cx="7225578" cy="54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5791</TotalTime>
  <Words>1087</Words>
  <Application>Microsoft Office PowerPoint</Application>
  <PresentationFormat>화면 슬라이드 쇼(4:3)</PresentationFormat>
  <Paragraphs>289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544</cp:revision>
  <cp:lastPrinted>2001-07-23T08:42:52Z</cp:lastPrinted>
  <dcterms:created xsi:type="dcterms:W3CDTF">2011-02-22T01:37:12Z</dcterms:created>
  <dcterms:modified xsi:type="dcterms:W3CDTF">2018-05-04T01:57:32Z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