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2" r:id="rId22"/>
    <p:sldId id="293" r:id="rId23"/>
    <p:sldId id="294" r:id="rId24"/>
    <p:sldId id="295" r:id="rId25"/>
    <p:sldId id="264" r:id="rId26"/>
    <p:sldId id="265" r:id="rId27"/>
    <p:sldId id="268" r:id="rId28"/>
    <p:sldId id="269" r:id="rId29"/>
    <p:sldId id="271" r:id="rId30"/>
    <p:sldId id="274" r:id="rId31"/>
    <p:sldId id="272" r:id="rId32"/>
    <p:sldId id="273" r:id="rId33"/>
    <p:sldId id="276" r:id="rId34"/>
    <p:sldId id="275" r:id="rId35"/>
    <p:sldId id="299" r:id="rId36"/>
    <p:sldId id="300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 autoAdjust="0"/>
    <p:restoredTop sz="9733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103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9.png"/><Relationship Id="rId18" Type="http://schemas.openxmlformats.org/officeDocument/2006/relationships/image" Target="../media/image18.svg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8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image" Target="../media/image10.svg"/><Relationship Id="rId19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755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69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780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073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Wan\Desktop\비번찾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7" y="1502811"/>
            <a:ext cx="407720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770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3754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찾는 비밀번호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C:\Users\Wan\Desktop\비번찾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7" y="1271840"/>
            <a:ext cx="4077206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426215" y="2646018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406015" y="20940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899292" y="343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396417" y="34389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406015" y="4563983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215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</a:t>
            </a:r>
            <a:r>
              <a:rPr lang="ko-KR" altLang="en-US" sz="10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등록하는 </a:t>
            </a:r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정보를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입력하는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사용자는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 방법을 선택하는 창을 띄운다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록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075" name="Picture 3" descr="C:\Users\Wan\Desktop\수강과목등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3776583"/>
            <a:ext cx="4128052" cy="24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an\Desktop\수강과목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1211259"/>
            <a:ext cx="4129200" cy="2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7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" name="Picture 3" descr="C:\Users\Wan\Desktop\수강과목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3776583"/>
            <a:ext cx="4128052" cy="24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311497" y="4429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11497" y="47174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11497" y="41186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315252" y="4978850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1311497" y="52097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1311497" y="5445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390327" y="5848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883286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180957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6721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8" name="Picture 4" descr="C:\Users\Wan\Desktop\수강과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0" y="1222736"/>
            <a:ext cx="4129200" cy="24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85460" y="3309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830593" y="5848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334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모든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정보를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수정할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0DAEB1F-2520-44A4-981F-3EE7E05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776582"/>
            <a:ext cx="4302545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88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465129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377177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238" y="525747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73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8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06111"/>
              </p:ext>
            </p:extLst>
          </p:nvPr>
        </p:nvGraphicFramePr>
        <p:xfrm>
          <a:off x="280988" y="1025525"/>
          <a:ext cx="8582024" cy="5236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6683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중간에 추가된 요구사항 추가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추가한 요구사항에 따른 일부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22517B6-44F3-468B-9942-28D5D657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3B54EDD-6311-4779-86ED-2EFF69A0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42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994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17977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869470" y="53719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668598" y="53719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62928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15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항목들을 빈칸으로 입력하지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않고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빈칸없이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입력해달라는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570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04989" cy="2603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291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7B86B58-91FE-409A-8AD8-68FB14D8E557}"/>
              </a:ext>
            </a:extLst>
          </p:cNvPr>
          <p:cNvGrpSpPr/>
          <p:nvPr/>
        </p:nvGrpSpPr>
        <p:grpSpPr>
          <a:xfrm>
            <a:off x="129594" y="1181934"/>
            <a:ext cx="4447117" cy="2556348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3738282"/>
            <a:ext cx="4323508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992212" y="42774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편집된다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항목들을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빈칸으로 입력하지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집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빈칸없이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입력해달라는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9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308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745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9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60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364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xmlns="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</a:tbl>
          </a:graphicData>
        </a:graphic>
      </p:graphicFrame>
      <p:pic>
        <p:nvPicPr>
          <p:cNvPr id="12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2" y="1179701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44952" y="11797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856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241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60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489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xmlns="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504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</a:tbl>
          </a:graphicData>
        </a:graphic>
      </p:graphicFrame>
      <p:pic>
        <p:nvPicPr>
          <p:cNvPr id="14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" y="1227890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28958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xmlns="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798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중요도 설정을 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중요도를 설정하면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중요여부를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59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27" y="5235387"/>
            <a:ext cx="289243" cy="28924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xmlns="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19077" y="1578479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xmlns="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419077" y="2342096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xmlns="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451927" y="3027659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xmlns="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435502" y="3780733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xmlns="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440582" y="4506146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829323" cy="5266765"/>
            <a:chOff x="173147" y="990600"/>
            <a:chExt cx="8829323" cy="526676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xmlns="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xmlns="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82B2D46F-529A-4F09-89D2-C697D03645BA}"/>
                </a:ext>
              </a:extLst>
            </p:cNvPr>
            <p:cNvGrpSpPr/>
            <p:nvPr/>
          </p:nvGrpSpPr>
          <p:grpSpPr>
            <a:xfrm>
              <a:off x="7111325" y="1112829"/>
              <a:ext cx="1891145" cy="5144536"/>
              <a:chOff x="7111325" y="1112829"/>
              <a:chExt cx="1891145" cy="514453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xmlns="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111325" y="1543050"/>
                <a:ext cx="1891145" cy="4714315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585703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12690" y="2459642"/>
                <a:ext cx="1402773" cy="555939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07400" y="3150797"/>
                <a:ext cx="1402773" cy="60871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xmlns="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07401" y="3883168"/>
                <a:ext cx="1402773" cy="595508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xmlns="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07399" y="4671530"/>
                <a:ext cx="1402773" cy="563857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Importance</a:t>
                </a:r>
                <a:r>
                  <a:rPr kumimoji="0" lang="en-US" altLang="ko-KR" sz="1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xmlns="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xmlns="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xmlns="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xmlns="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xmlns="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xmlns="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xmlns="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xmlns="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xmlns="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xmlns="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xmlns="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xmlns="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xmlns="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xmlns="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xmlns="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xmlns="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xmlns="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  <p:sp>
        <p:nvSpPr>
          <p:cNvPr id="44" name="사각형: 둥근 모서리 62">
            <a:extLst>
              <a:ext uri="{FF2B5EF4-FFF2-40B4-BE49-F238E27FC236}">
                <a16:creationId xmlns:a16="http://schemas.microsoft.com/office/drawing/2014/main" xmlns="" id="{0FAE7A3D-460F-4A84-9C68-42F7DDD1CF21}"/>
              </a:ext>
            </a:extLst>
          </p:cNvPr>
          <p:cNvSpPr/>
          <p:nvPr/>
        </p:nvSpPr>
        <p:spPr bwMode="auto">
          <a:xfrm>
            <a:off x="7307398" y="5391966"/>
            <a:ext cx="1402773" cy="587493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Hide</a:t>
            </a: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_</a:t>
            </a:r>
            <a:endParaRPr kumimoji="0" lang="en-US" altLang="ko-KR" sz="13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Completed</a:t>
            </a:r>
            <a:r>
              <a:rPr kumimoji="0" lang="en-US" altLang="ko-KR" sz="13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586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설정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40369"/>
              </p:ext>
            </p:extLst>
          </p:nvPr>
        </p:nvGraphicFramePr>
        <p:xfrm>
          <a:off x="4635327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349665"/>
                  </a:ext>
                </a:extLst>
              </a:tr>
            </a:tbl>
          </a:graphicData>
        </a:graphic>
      </p:graphicFrame>
      <p:pic>
        <p:nvPicPr>
          <p:cNvPr id="11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5" y="1222736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587390" y="20998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7047" y="1146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xmlns="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763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314716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등록한 완료 여부에 따라 완료된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들을 숨기는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3D7BA0D6-0148-4111-BBCB-F6AE0A8266CE}"/>
              </a:ext>
            </a:extLst>
          </p:cNvPr>
          <p:cNvGrpSpPr/>
          <p:nvPr/>
        </p:nvGrpSpPr>
        <p:grpSpPr>
          <a:xfrm>
            <a:off x="4614125" y="1853068"/>
            <a:ext cx="4314721" cy="1643167"/>
            <a:chOff x="4614125" y="1867888"/>
            <a:chExt cx="4314721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3147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9956B151-956C-43AE-B041-58CB572E5C2D}"/>
                </a:ext>
              </a:extLst>
            </p:cNvPr>
            <p:cNvSpPr/>
            <p:nvPr/>
          </p:nvSpPr>
          <p:spPr bwMode="auto">
            <a:xfrm>
              <a:off x="4614125" y="2141307"/>
              <a:ext cx="4314721" cy="11879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숨기기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사용자가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등록한 완료 여부에 따라 완료된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들은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숨겨진다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로그아웃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로그아웃 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40AE75C-5135-4205-A162-5391AB25CDC8}"/>
              </a:ext>
            </a:extLst>
          </p:cNvPr>
          <p:cNvGrpSpPr/>
          <p:nvPr/>
        </p:nvGrpSpPr>
        <p:grpSpPr>
          <a:xfrm>
            <a:off x="4614124" y="3568482"/>
            <a:ext cx="4314722" cy="2694294"/>
            <a:chOff x="4614124" y="3568482"/>
            <a:chExt cx="4183813" cy="26942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568482"/>
              <a:ext cx="4183811" cy="4387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4007224"/>
              <a:ext cx="4183811" cy="22555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2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1211259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7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811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xmlns="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3161"/>
              </p:ext>
            </p:extLst>
          </p:nvPr>
        </p:nvGraphicFramePr>
        <p:xfrm>
          <a:off x="4635327" y="1222736"/>
          <a:ext cx="4050032" cy="149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C:\Users\Wa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" y="1245708"/>
            <a:ext cx="4277436" cy="265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7457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744644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171229" y="331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9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D448C0B6-9D78-461D-82EC-4E8797483107}"/>
              </a:ext>
            </a:extLst>
          </p:cNvPr>
          <p:cNvSpPr/>
          <p:nvPr/>
        </p:nvSpPr>
        <p:spPr bwMode="auto">
          <a:xfrm>
            <a:off x="343362" y="550527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1FFF1DB-2268-42AC-AC7E-D6616FA4E589}"/>
              </a:ext>
            </a:extLst>
          </p:cNvPr>
          <p:cNvSpPr/>
          <p:nvPr/>
        </p:nvSpPr>
        <p:spPr bwMode="auto">
          <a:xfrm>
            <a:off x="2056564" y="550527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9303774-AE76-4E81-94C5-F0D478A837D2}"/>
              </a:ext>
            </a:extLst>
          </p:cNvPr>
          <p:cNvSpPr/>
          <p:nvPr/>
        </p:nvSpPr>
        <p:spPr bwMode="auto">
          <a:xfrm>
            <a:off x="3689497" y="5505274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212EB90-1BCB-4775-8E47-783C3273545B}"/>
              </a:ext>
            </a:extLst>
          </p:cNvPr>
          <p:cNvSpPr/>
          <p:nvPr/>
        </p:nvSpPr>
        <p:spPr bwMode="auto">
          <a:xfrm>
            <a:off x="5364124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중요도 표시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65367" y="5156785"/>
            <a:ext cx="6695389" cy="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4C0853E0-E732-4375-ADDC-426E814E4414}"/>
              </a:ext>
            </a:extLst>
          </p:cNvPr>
          <p:cNvCxnSpPr>
            <a:cxnSpLocks/>
          </p:cNvCxnSpPr>
          <p:nvPr/>
        </p:nvCxnSpPr>
        <p:spPr bwMode="auto">
          <a:xfrm>
            <a:off x="965367" y="5156789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92B446E0-9334-4DB7-8E1F-1BFF07E1AC1F}"/>
              </a:ext>
            </a:extLst>
          </p:cNvPr>
          <p:cNvCxnSpPr>
            <a:cxnSpLocks/>
          </p:cNvCxnSpPr>
          <p:nvPr/>
        </p:nvCxnSpPr>
        <p:spPr bwMode="auto">
          <a:xfrm>
            <a:off x="2678569" y="5156793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4311502" y="5156785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5986129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사각형: 둥근 모서리 16">
            <a:extLst>
              <a:ext uri="{FF2B5EF4-FFF2-40B4-BE49-F238E27FC236}">
                <a16:creationId xmlns:a16="http://schemas.microsoft.com/office/drawing/2014/main" xmlns="" id="{8212EB90-1BCB-4775-8E47-783C3273545B}"/>
              </a:ext>
            </a:extLst>
          </p:cNvPr>
          <p:cNvSpPr/>
          <p:nvPr/>
        </p:nvSpPr>
        <p:spPr bwMode="auto">
          <a:xfrm>
            <a:off x="7038751" y="550527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완료된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숨기기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C4436D58-514C-4C71-9F8A-4B7B4BA642E0}"/>
              </a:ext>
            </a:extLst>
          </p:cNvPr>
          <p:cNvCxnSpPr>
            <a:cxnSpLocks/>
          </p:cNvCxnSpPr>
          <p:nvPr/>
        </p:nvCxnSpPr>
        <p:spPr bwMode="auto">
          <a:xfrm>
            <a:off x="7665131" y="516784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xmlns="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200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979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잊어버렸을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때 찾기 위한 질문의 답을 입력한 후 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내용을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다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채우지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않고 빈칸을 만든다면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회원가입이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완료되지않는다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08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Wa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174750"/>
            <a:ext cx="424370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xmlns="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446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xmlns="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0461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9" name="Picture 2" descr="C:\Users\Wan\Desktop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7" y="1222736"/>
            <a:ext cx="4243708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332179" y="2050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332179" y="25157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1293500" y="30324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332179" y="3548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2179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60797" y="48616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아이디와 비밀번호를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확인해 달라는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7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6236</TotalTime>
  <Words>3123</Words>
  <Application>Microsoft Office PowerPoint</Application>
  <PresentationFormat>화면 슬라이드 쇼(4:3)</PresentationFormat>
  <Paragraphs>1211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Wan</cp:lastModifiedBy>
  <cp:revision>664</cp:revision>
  <cp:lastPrinted>2001-07-23T08:42:52Z</cp:lastPrinted>
  <dcterms:created xsi:type="dcterms:W3CDTF">2011-02-22T01:37:12Z</dcterms:created>
  <dcterms:modified xsi:type="dcterms:W3CDTF">2018-05-31T14:52:42Z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