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2" r:id="rId4"/>
    <p:sldId id="266" r:id="rId5"/>
    <p:sldId id="267" r:id="rId6"/>
    <p:sldId id="268" r:id="rId7"/>
    <p:sldId id="269" r:id="rId8"/>
    <p:sldId id="274" r:id="rId9"/>
    <p:sldId id="275" r:id="rId10"/>
    <p:sldId id="276" r:id="rId11"/>
    <p:sldId id="273" r:id="rId12"/>
    <p:sldId id="279" r:id="rId13"/>
    <p:sldId id="280" r:id="rId14"/>
    <p:sldId id="281" r:id="rId15"/>
    <p:sldId id="263" r:id="rId16"/>
    <p:sldId id="264" r:id="rId17"/>
    <p:sldId id="265" r:id="rId18"/>
    <p:sldId id="270" r:id="rId19"/>
    <p:sldId id="271" r:id="rId20"/>
    <p:sldId id="282" r:id="rId21"/>
    <p:sldId id="260" r:id="rId2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52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3570" y="-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56381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7077674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TWOBE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3401"/>
              </p:ext>
            </p:extLst>
          </p:nvPr>
        </p:nvGraphicFramePr>
        <p:xfrm>
          <a:off x="901605" y="1184180"/>
          <a:ext cx="7358742" cy="492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3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로그아웃 하시겠습니까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确定要退出吗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getLogout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928AD5-7A81-470F-91C3-F08097A2BFDB}"/>
              </a:ext>
            </a:extLst>
          </p:cNvPr>
          <p:cNvSpPr txBox="1"/>
          <p:nvPr/>
        </p:nvSpPr>
        <p:spPr>
          <a:xfrm>
            <a:off x="914400" y="9316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로그아웃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9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53727"/>
              </p:ext>
            </p:extLst>
          </p:nvPr>
        </p:nvGraphicFramePr>
        <p:xfrm>
          <a:off x="914401" y="1239435"/>
          <a:ext cx="7358742" cy="50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4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25787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/>
                        <a:t>studentNum</a:t>
                      </a:r>
                      <a:r>
                        <a:rPr lang="en-US" altLang="ko-KR" sz="1500" dirty="0"/>
                        <a:t>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text1=password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text2=“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답이 일치하지 않습니다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答案不一致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text3=“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올바르지 않은 정보입니다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text4=“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해당 학번이 존재하지 않습니다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</a:rPr>
                        <a:t>相应等级不存在</a:t>
                      </a:r>
                      <a:r>
                        <a:rPr lang="en-US" altLang="zh-CN" sz="1600" baseline="0">
                          <a:solidFill>
                            <a:schemeClr val="tx1"/>
                          </a:solidFill>
                        </a:rPr>
                        <a:t>)”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value2=null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28276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:String, answer :string)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FindRealAnswer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:int)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Confirm(text1,value1,value2):Student[]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Confirm(text2,value3,value2)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Confirm(text3,value3,value2)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Confirm(text4,value3,value2)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79838"/>
              </p:ext>
            </p:extLst>
          </p:nvPr>
        </p:nvGraphicFramePr>
        <p:xfrm>
          <a:off x="914400" y="1239436"/>
          <a:ext cx="7358742" cy="507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460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smtClean="0"/>
                        <a:t>text</a:t>
                      </a:r>
                      <a:r>
                        <a:rPr lang="en-US" altLang="ko-KR" dirty="0"/>
                        <a:t>=“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843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 : String,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</a:t>
                      </a:r>
                      <a:r>
                        <a:rPr lang="en-US" altLang="ko-KR" dirty="0"/>
                        <a:t>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52477"/>
              </p:ext>
            </p:extLst>
          </p:nvPr>
        </p:nvGraphicFramePr>
        <p:xfrm>
          <a:off x="914401" y="1239436"/>
          <a:ext cx="7358742" cy="539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52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99398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46969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</a:t>
                      </a:r>
                      <a:r>
                        <a:rPr lang="en-US" altLang="ko-KR" dirty="0" err="1"/>
                        <a:t>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dirty="0"/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ko-KR" dirty="0" err="1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 smtClean="0"/>
                        <a:t>emester</a:t>
                      </a:r>
                      <a:r>
                        <a:rPr lang="en-US" altLang="ko-KR" dirty="0"/>
                        <a:t>()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06517"/>
              </p:ext>
            </p:extLst>
          </p:nvPr>
        </p:nvGraphicFramePr>
        <p:xfrm>
          <a:off x="914401" y="1239437"/>
          <a:ext cx="7358742" cy="530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35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35041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subjectName</a:t>
                      </a:r>
                      <a:r>
                        <a:rPr lang="en-US" altLang="ko-KR" dirty="0" smtClean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subject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수강과목을 삭제하시겠습니까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?(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确定要删除听课科目吗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?)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10195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smtClean="0"/>
                        <a:t>emester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2625"/>
              </p:ext>
            </p:extLst>
          </p:nvPr>
        </p:nvGraphicFramePr>
        <p:xfrm>
          <a:off x="914401" y="1239436"/>
          <a:ext cx="7358742" cy="510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39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26640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/>
                        <a:t>subjectName</a:t>
                      </a:r>
                      <a:r>
                        <a:rPr lang="en-US" altLang="ko-KR" sz="1400" dirty="0"/>
                        <a:t> :</a:t>
                      </a:r>
                      <a:r>
                        <a:rPr lang="en-US" altLang="ko-KR" sz="1400" dirty="0" err="1"/>
                        <a:t>TakeSubject</a:t>
                      </a:r>
                      <a:r>
                        <a:rPr lang="en-US" altLang="ko-KR" sz="1400" dirty="0"/>
                        <a:t>[]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text1=“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등록되었습니다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已登记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30307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subjectName:String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: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gettdlDeadline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gettdlFinishDate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gettdlCompleted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gettdlImportant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Confirm(text1,value3,value2)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85101"/>
              </p:ext>
            </p:extLst>
          </p:nvPr>
        </p:nvGraphicFramePr>
        <p:xfrm>
          <a:off x="914401" y="1239438"/>
          <a:ext cx="7358742" cy="517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48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250972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text1=“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편집되었습니다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编辑了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)“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17284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gettdlName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gettdlDeadline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gettdlFinishDate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gettdlCompleted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gettdlImportant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Confirm(text1,value3,value2)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1356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3354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SortTodolist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Name_sort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Deadline_sort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FinishDate_sort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Completed_sort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20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 smtClean="0"/>
              <a:t>중요도 설정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26789"/>
              </p:ext>
            </p:extLst>
          </p:nvPr>
        </p:nvGraphicFramePr>
        <p:xfrm>
          <a:off x="914401" y="1239435"/>
          <a:ext cx="7358742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tdlUrl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String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String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tdlName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tdlDeadline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tdlFinishDate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String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tdlCompleted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tdlImportant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Boolean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Bookmark(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tdlFinishDate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430059"/>
              </p:ext>
            </p:extLst>
          </p:nvPr>
        </p:nvGraphicFramePr>
        <p:xfrm>
          <a:off x="280988" y="1025525"/>
          <a:ext cx="8582024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변경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FindPassword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2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869885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37963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보완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설정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1687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 smtClean="0"/>
              <a:t>숨기</a:t>
            </a:r>
            <a:r>
              <a:rPr lang="ko-KR" altLang="en-US" dirty="0"/>
              <a:t>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75346"/>
              </p:ext>
            </p:extLst>
          </p:nvPr>
        </p:nvGraphicFramePr>
        <p:xfrm>
          <a:off x="914401" y="1239435"/>
          <a:ext cx="7358742" cy="552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hideTodo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st.getBoolean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&amp;&amp; 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st.t_arr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[i].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gettdlCompleted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text7.setText("");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}else{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text7.setText(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st.getTarrName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(i));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todoDeadline7.setText(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st.getDaeadline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(i));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todoFinishDate7.setText(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st.getFinishDate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(i));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todoCompleted7.setText(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st.getCompleted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(i));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todoImportant7.setText(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st.getImportant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(i));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hideTodo.addItemListener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ItemListener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if(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e.getStateChange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== 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ItemEvent.</a:t>
                      </a:r>
                      <a:r>
                        <a:rPr lang="en-US" altLang="ko-KR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SELECTED</a:t>
                      </a:r>
                      <a:r>
                        <a:rPr lang="en-US" altLang="ko-KR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st.check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=true;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MainUI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l=new </a:t>
                      </a:r>
                      <a:r>
                        <a:rPr lang="en-US" altLang="ko-KR" sz="1800" b="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MainUI</a:t>
                      </a:r>
                      <a:r>
                        <a:rPr lang="en-US" altLang="ko-KR" sz="1800" b="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} else {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st.check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=false;</a:t>
                      </a: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MainUI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l=new </a:t>
                      </a:r>
                      <a:r>
                        <a:rPr lang="en-US" altLang="ko-KR" sz="1800" b="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MainUI</a:t>
                      </a:r>
                      <a:r>
                        <a:rPr lang="en-US" altLang="ko-KR" sz="1800" b="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800" b="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14000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75427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Sign 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53364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01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18678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xmlns="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E0DA1D9E-97A7-4F4F-B711-22265C3C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A0F7F4-E674-4964-A03F-CC06F6D7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2557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 value_1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value_2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user_input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 : String, value_1 : String, value_2 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getUserinput()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80970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password 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Answer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major 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mySubject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TakeSubject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9282"/>
              </p:ext>
            </p:extLst>
          </p:nvPr>
        </p:nvGraphicFramePr>
        <p:xfrm>
          <a:off x="1047565" y="1026371"/>
          <a:ext cx="7225578" cy="497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21053"/>
              </p:ext>
            </p:extLst>
          </p:nvPr>
        </p:nvGraphicFramePr>
        <p:xfrm>
          <a:off x="1047565" y="875450"/>
          <a:ext cx="7225578" cy="525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xmlns="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600" dirty="0" err="1"/>
                        <a:t>Name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subjectDay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subjectTime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  </a:t>
                      </a: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/>
                        <a:t>subjectDay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/>
                        <a:t>subjectTime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:Subject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</a:t>
                      </a:r>
                      <a:r>
                        <a:rPr lang="en-US" altLang="ko-KR" sz="1600" dirty="0" err="1"/>
                        <a:t>ubjectTime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765"/>
              </p:ext>
            </p:extLst>
          </p:nvPr>
        </p:nvGraphicFramePr>
        <p:xfrm>
          <a:off x="797325" y="865933"/>
          <a:ext cx="7059051" cy="530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051">
                  <a:extLst>
                    <a:ext uri="{9D8B030D-6E8A-4147-A177-3AD203B41FA5}">
                      <a16:colId xmlns:a16="http://schemas.microsoft.com/office/drawing/2014/main" xmlns="" val="3428824086"/>
                    </a:ext>
                  </a:extLst>
                </a:gridCol>
              </a:tblGrid>
              <a:tr h="374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9775420"/>
                  </a:ext>
                </a:extLst>
              </a:tr>
              <a:tr h="21997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800" dirty="0" err="1"/>
                        <a:t>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 smtClean="0"/>
                        <a:t>tdlName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/>
                        <a:t>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5158683"/>
                  </a:ext>
                </a:extLst>
              </a:tr>
              <a:tr h="27276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tdldeadline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tdlFinishDate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:String,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tdlCompleted:Boolean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tdlImportant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:Boolean,)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6708"/>
              </p:ext>
            </p:extLst>
          </p:nvPr>
        </p:nvGraphicFramePr>
        <p:xfrm>
          <a:off x="901605" y="1184180"/>
          <a:ext cx="735874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6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1574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545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String, password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getStudentMajor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DAF441-BC46-41A1-8A61-61F18726715D}"/>
              </a:ext>
            </a:extLst>
          </p:cNvPr>
          <p:cNvSpPr txBox="1"/>
          <p:nvPr/>
        </p:nvSpPr>
        <p:spPr>
          <a:xfrm>
            <a:off x="914400" y="9316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5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73816"/>
              </p:ext>
            </p:extLst>
          </p:nvPr>
        </p:nvGraphicFramePr>
        <p:xfrm>
          <a:off x="901605" y="1184180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올바르지 않은 정보입니다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)”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Login(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password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ReadFile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password : String)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Join()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0A3EDC-CF03-44DE-9DA9-0BE9E4F14D39}"/>
              </a:ext>
            </a:extLst>
          </p:cNvPr>
          <p:cNvSpPr txBox="1"/>
          <p:nvPr/>
        </p:nvSpPr>
        <p:spPr>
          <a:xfrm>
            <a:off x="914400" y="93165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2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6205</TotalTime>
  <Words>1372</Words>
  <Application>Microsoft Office PowerPoint</Application>
  <PresentationFormat>화면 슬라이드 쇼(4:3)</PresentationFormat>
  <Paragraphs>353</Paragraphs>
  <Slides>21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Wan</cp:lastModifiedBy>
  <cp:revision>573</cp:revision>
  <cp:lastPrinted>2001-07-23T08:42:52Z</cp:lastPrinted>
  <dcterms:created xsi:type="dcterms:W3CDTF">2011-02-22T01:37:12Z</dcterms:created>
  <dcterms:modified xsi:type="dcterms:W3CDTF">2018-05-31T15:55:33Z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