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4" r:id="rId5"/>
    <p:sldId id="275" r:id="rId6"/>
    <p:sldId id="276" r:id="rId7"/>
    <p:sldId id="266" r:id="rId8"/>
    <p:sldId id="267" r:id="rId9"/>
    <p:sldId id="268" r:id="rId10"/>
    <p:sldId id="269" r:id="rId11"/>
    <p:sldId id="273" r:id="rId12"/>
    <p:sldId id="272" r:id="rId13"/>
    <p:sldId id="263" r:id="rId14"/>
    <p:sldId id="264" r:id="rId15"/>
    <p:sldId id="265" r:id="rId16"/>
    <p:sldId id="270" r:id="rId17"/>
    <p:sldId id="271" r:id="rId18"/>
    <p:sldId id="260" r:id="rId19"/>
    <p:sldId id="259" r:id="rId2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5" d="100"/>
          <a:sy n="65" d="100"/>
        </p:scale>
        <p:origin x="-86" y="-475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2419" y="-8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33040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1727BC4E-B8D7-4E81-959F-3E83A578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5FF88EB-AE19-4A1E-A207-3EBE558A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57263"/>
              </p:ext>
            </p:extLst>
          </p:nvPr>
        </p:nvGraphicFramePr>
        <p:xfrm>
          <a:off x="797325" y="865933"/>
          <a:ext cx="7059051" cy="5494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051">
                  <a:extLst>
                    <a:ext uri="{9D8B030D-6E8A-4147-A177-3AD203B41FA5}">
                      <a16:colId xmlns:a16="http://schemas.microsoft.com/office/drawing/2014/main" xmlns="" val="3428824086"/>
                    </a:ext>
                  </a:extLst>
                </a:gridCol>
              </a:tblGrid>
              <a:tr h="374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9775420"/>
                  </a:ext>
                </a:extLst>
              </a:tr>
              <a:tr h="219972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800" dirty="0" err="1"/>
                        <a:t>Name</a:t>
                      </a:r>
                      <a:r>
                        <a:rPr lang="en-US" altLang="ko-KR" sz="1800" dirty="0"/>
                        <a:t> : </a:t>
                      </a:r>
                      <a:r>
                        <a:rPr lang="en-US" altLang="ko-KR" sz="1800" dirty="0" err="1"/>
                        <a:t>Take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todoName</a:t>
                      </a:r>
                      <a:r>
                        <a:rPr lang="en-US" altLang="ko-KR" sz="1800" dirty="0"/>
                        <a:t> :String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deadline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finishDay</a:t>
                      </a:r>
                      <a:r>
                        <a:rPr lang="en-US" altLang="ko-KR" sz="1800" dirty="0"/>
                        <a:t>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finishOrNot</a:t>
                      </a:r>
                      <a:r>
                        <a:rPr lang="en-US" altLang="ko-KR" sz="1800" dirty="0"/>
                        <a:t>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important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check :Boolean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5158683"/>
                  </a:ext>
                </a:extLst>
              </a:tr>
              <a:tr h="272766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deadline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:Boolean, important :Boolean, check :Boolean)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getCheck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669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0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39374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Student[]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answer :string)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getInputAnswer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FindRealAnswer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6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E0DA1D9E-97A7-4F4F-B711-22265C3C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A0F7F4-E674-4964-A03F-CC06F6D70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2557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 value_1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value_2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user_input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 : String, value_1 : String, value_2 : 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getUserinput()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6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60773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357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4855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740BED87-8BBD-441C-83CB-16309D5FF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FB1305-62FE-4E40-87D1-620EAB4F19E0}"/>
              </a:ext>
            </a:extLst>
          </p:cNvPr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ED6B6BA-07AA-4A81-80DE-7937C617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4068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7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814D4222-C540-4D0F-9F3C-9EE267BD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25C209-C1E1-45BC-B587-FBCCACB6DC01}"/>
              </a:ext>
            </a:extLst>
          </p:cNvPr>
          <p:cNvSpPr txBox="1"/>
          <p:nvPr/>
        </p:nvSpPr>
        <p:spPr>
          <a:xfrm>
            <a:off x="914400" y="931659"/>
            <a:ext cx="2325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즐겨 찾기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05B5741-43DB-421F-985D-F8F5B01C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6991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0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79748"/>
              </p:ext>
            </p:extLst>
          </p:nvPr>
        </p:nvGraphicFramePr>
        <p:xfrm>
          <a:off x="7665259" y="2974698"/>
          <a:ext cx="106073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IndividualSubject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37199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9440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FindFavoriteTodolist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501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24292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ArrayTodolist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37882" y="1094704"/>
            <a:ext cx="63341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수정 방법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 탭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 에서 수정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화면은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Office 2016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기준임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/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페이지는 제출 시 삭제할 것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2110" b="86369"/>
          <a:stretch/>
        </p:blipFill>
        <p:spPr>
          <a:xfrm>
            <a:off x="1159669" y="1984417"/>
            <a:ext cx="6824663" cy="1816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928056" y="2678806"/>
            <a:ext cx="643944" cy="82424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9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304809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변경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FindPassword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94182"/>
              </p:ext>
            </p:extLst>
          </p:nvPr>
        </p:nvGraphicFramePr>
        <p:xfrm>
          <a:off x="901605" y="1184180"/>
          <a:ext cx="7358742" cy="499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/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645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Join(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Integer,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String, password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String) : Student[]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getStudent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getStudentMajor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getRealAnswer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2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31967"/>
              </p:ext>
            </p:extLst>
          </p:nvPr>
        </p:nvGraphicFramePr>
        <p:xfrm>
          <a:off x="901605" y="1184180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/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Login(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Integer, password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: String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ReadFile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Integer, password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: String)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Join()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 : Student[]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28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08932"/>
              </p:ext>
            </p:extLst>
          </p:nvPr>
        </p:nvGraphicFramePr>
        <p:xfrm>
          <a:off x="901605" y="1184180"/>
          <a:ext cx="7358742" cy="492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/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83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Logout : Boolean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Logout()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getLogout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7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92A53889-16B8-41D4-B04E-B0FB6216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7D43A7B3-03AD-467A-9ED4-8B784EF93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80970"/>
              </p:ext>
            </p:extLst>
          </p:nvPr>
        </p:nvGraphicFramePr>
        <p:xfrm>
          <a:off x="1047565" y="1026371"/>
          <a:ext cx="7225578" cy="524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password 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Answer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major 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name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mySubject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TakeSubject</a:t>
                      </a:r>
                      <a:r>
                        <a:rPr lang="en-US" altLang="ko-KR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myTodolist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To_Do</a:t>
                      </a:r>
                      <a:r>
                        <a:rPr lang="en-US" altLang="ko-KR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password :String, answer :String, major :String, name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[],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E8899E9-014F-4718-9F13-6FDBFDCE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3C2C0D93-CE3D-41D7-A6A6-DFBE4127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71930"/>
              </p:ext>
            </p:extLst>
          </p:nvPr>
        </p:nvGraphicFramePr>
        <p:xfrm>
          <a:off x="1047565" y="1026371"/>
          <a:ext cx="7225578" cy="552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/>
                        <a:t>professer</a:t>
                      </a:r>
                      <a:r>
                        <a:rPr lang="en-US" altLang="ko-KR" dirty="0"/>
                        <a:t>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runDay</a:t>
                      </a:r>
                      <a:r>
                        <a:rPr lang="en-US" altLang="ko-KR" dirty="0"/>
                        <a:t>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startTime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endTime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runYear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semester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semester 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1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AEC8E0C9-86D3-4409-92DE-6D3978D4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F5C2F61-66A6-4A2C-BC1E-4BCE895A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94890"/>
              </p:ext>
            </p:extLst>
          </p:nvPr>
        </p:nvGraphicFramePr>
        <p:xfrm>
          <a:off x="1047565" y="875450"/>
          <a:ext cx="7225578" cy="54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88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96231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600" dirty="0" err="1"/>
                        <a:t>Name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professer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runDay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dirty="0" err="1"/>
                        <a:t>startTime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dirty="0" err="1"/>
                        <a:t>endTime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runYear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semester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studentNum</a:t>
                      </a:r>
                      <a:r>
                        <a:rPr lang="en-US" altLang="ko-KR" sz="1600" dirty="0"/>
                        <a:t>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semester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stundentNum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:int) :Subject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90475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5789</TotalTime>
  <Words>926</Words>
  <Application>Microsoft Office PowerPoint</Application>
  <PresentationFormat>화면 슬라이드 쇼(4:3)</PresentationFormat>
  <Paragraphs>250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박소희</cp:lastModifiedBy>
  <cp:revision>543</cp:revision>
  <cp:lastPrinted>2001-07-23T08:42:52Z</cp:lastPrinted>
  <dcterms:created xsi:type="dcterms:W3CDTF">2011-02-22T01:37:12Z</dcterms:created>
  <dcterms:modified xsi:type="dcterms:W3CDTF">2018-05-03T12:39:59Z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