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71" r:id="rId3"/>
    <p:sldMasterId id="2147483675" r:id="rId4"/>
    <p:sldMasterId id="2147483679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79" r:id="rId8"/>
    <p:sldId id="270" r:id="rId9"/>
    <p:sldId id="277" r:id="rId10"/>
    <p:sldId id="278" r:id="rId11"/>
    <p:sldId id="282" r:id="rId12"/>
    <p:sldId id="284" r:id="rId13"/>
    <p:sldId id="285" r:id="rId14"/>
    <p:sldId id="286" r:id="rId15"/>
    <p:sldId id="287" r:id="rId16"/>
    <p:sldId id="288" r:id="rId17"/>
    <p:sldId id="280" r:id="rId18"/>
    <p:sldId id="283" r:id="rId19"/>
    <p:sldId id="290" r:id="rId20"/>
    <p:sldId id="296" r:id="rId21"/>
    <p:sldId id="298" r:id="rId22"/>
    <p:sldId id="297" r:id="rId23"/>
    <p:sldId id="292" r:id="rId24"/>
    <p:sldId id="293" r:id="rId25"/>
    <p:sldId id="294" r:id="rId26"/>
    <p:sldId id="295" r:id="rId27"/>
    <p:sldId id="264" r:id="rId28"/>
    <p:sldId id="265" r:id="rId29"/>
    <p:sldId id="268" r:id="rId30"/>
    <p:sldId id="269" r:id="rId31"/>
    <p:sldId id="271" r:id="rId32"/>
    <p:sldId id="274" r:id="rId33"/>
    <p:sldId id="272" r:id="rId34"/>
    <p:sldId id="273" r:id="rId35"/>
    <p:sldId id="276" r:id="rId36"/>
    <p:sldId id="275" r:id="rId3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02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5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63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4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1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45" y="1954213"/>
            <a:ext cx="7772400" cy="1017062"/>
          </a:xfrm>
        </p:spPr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834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989835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78365" y="32147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070492" y="322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933029" y="3188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241786" y="1115215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59555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Main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화면인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정렬화면에서 오른쪽 위의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 버튼을 누르면 로그아웃 확인 창을 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실행되고 새롭게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로그인을 할 수 있도록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실행되지 않고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5464" y="3680455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913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297757" y="120330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765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810746" y="2677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99541" y="2721329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837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2303226"/>
            <a:chOff x="4614126" y="1746882"/>
            <a:chExt cx="4183813" cy="19140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54290"/>
              <a:ext cx="4183811" cy="1606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일치하지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양식이 맞지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입력한 학번이 사용자 정보에  존재하지 않는 학번이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학번이 존재하지 않는다는 메시지를 출력하는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3" y="4035289"/>
            <a:ext cx="4183812" cy="2227488"/>
            <a:chOff x="4614123" y="3610342"/>
            <a:chExt cx="4183812" cy="26524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10342"/>
              <a:ext cx="4183811" cy="541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FF0320-BAA0-4AC5-ABB3-112DF6BD1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1" y="1211259"/>
            <a:ext cx="4183200" cy="26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540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9251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6064759-CF4C-4990-BF18-A9C912D7F849}"/>
              </a:ext>
            </a:extLst>
          </p:cNvPr>
          <p:cNvGrpSpPr/>
          <p:nvPr/>
        </p:nvGrpSpPr>
        <p:grpSpPr>
          <a:xfrm>
            <a:off x="246252" y="1227838"/>
            <a:ext cx="4183200" cy="2698961"/>
            <a:chOff x="381915" y="3765339"/>
            <a:chExt cx="4183200" cy="26989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587DEF-ECDA-4DFE-A873-69CED7B3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15" y="3765339"/>
              <a:ext cx="4183200" cy="2698961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982675F-3A1F-48A5-8C9F-722E4F60F8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45147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BCDAE3A-E60B-455D-A294-2FE59CA01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536916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520F9BE-9118-4B4D-834C-696750CB42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39287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F29A986-3B14-4405-8D5B-1342705AEE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2201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69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검색하고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사용자는 수강과목 화면에서의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통해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등록 방법을 선택하는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상명대 수강과목을 선택 할 경우 수강과목 명을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검색하여 수강과목을 추가하는 창을 띄운다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직접입력 버튼을 클릭할 경우 사용자가 직접 수강과목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정보를 입력하는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536DA2DA-D165-4098-9196-272E1EFE4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6" y="1211259"/>
            <a:ext cx="4277657" cy="23260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321BC8-018A-49C1-AAD8-656E07EB9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6" y="3636254"/>
            <a:ext cx="4277657" cy="25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B36F1EA-3E99-4F7A-AD2A-2CD60B48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28226519-D830-47B2-94C3-989BFA7D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222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450299E-748F-4B5D-AFA3-42F7E22F42A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검색하고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CB6122-9D40-45B8-9B35-4CF968DE2AE0}"/>
              </a:ext>
            </a:extLst>
          </p:cNvPr>
          <p:cNvGrpSpPr/>
          <p:nvPr/>
        </p:nvGrpSpPr>
        <p:grpSpPr>
          <a:xfrm>
            <a:off x="4614126" y="1732061"/>
            <a:ext cx="4183813" cy="2170320"/>
            <a:chOff x="4614126" y="1746882"/>
            <a:chExt cx="4183813" cy="18035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9F9BC3-2601-410E-B448-5B32046A86BB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3B6C86-8A12-4842-B722-81C5D803BD1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4565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상명대 수강과목을 선택 할 경우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수강 과목명을 검색하면 해당 과목에 대한 정보가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수강과목으로 등록시킨다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>
                <a:buFont typeface="Arial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과목명 검색 창에 다른 과목명을 검색할 경우 이전에 검색된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내용이 사라지고 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새로 검색한 내용이 띄워진다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존재하지 않는 과목명을 검색했을 경우엔 아무것도 검색되지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않는다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/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직접 입력을 선택할 경우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과목명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 과목으로 등록시킨다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만약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눌렀을 때 하나라도 빈칸이 있다면 양식이 올바르지 않다는 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메시지를 출력한다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9CBC81-87EE-410E-81F4-0FFACCD5A510}"/>
              </a:ext>
            </a:extLst>
          </p:cNvPr>
          <p:cNvGrpSpPr/>
          <p:nvPr/>
        </p:nvGrpSpPr>
        <p:grpSpPr>
          <a:xfrm>
            <a:off x="4614123" y="3913426"/>
            <a:ext cx="4183814" cy="2292642"/>
            <a:chOff x="4614125" y="1831727"/>
            <a:chExt cx="4183814" cy="14214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85A11F4-2422-4A76-991C-5F2AAB907EE9}"/>
                </a:ext>
              </a:extLst>
            </p:cNvPr>
            <p:cNvSpPr/>
            <p:nvPr/>
          </p:nvSpPr>
          <p:spPr bwMode="auto">
            <a:xfrm>
              <a:off x="4614128" y="1831727"/>
              <a:ext cx="4183811" cy="1860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58CB42-0016-49B4-A3C5-6B1BD57B9EA1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5052B75-822D-43FF-BEA5-9FA92D4D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2" y="1206694"/>
            <a:ext cx="4322877" cy="24671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D2D01F-B38E-4D5B-9CCE-0D1E57D15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0" y="3673834"/>
            <a:ext cx="4390670" cy="24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33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 값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955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1EAAAEB9-01B9-4254-83BD-280F3276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3693409" cy="2093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F7E1C0-995F-4E7C-9320-09873EA11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2" y="3554765"/>
            <a:ext cx="3670187" cy="2236435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6996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1544594" y="4077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5CFC21-134E-4D17-B9BB-8FE118176DB9}"/>
              </a:ext>
            </a:extLst>
          </p:cNvPr>
          <p:cNvSpPr>
            <a:spLocks noChangeAspect="1"/>
          </p:cNvSpPr>
          <p:nvPr/>
        </p:nvSpPr>
        <p:spPr bwMode="auto">
          <a:xfrm>
            <a:off x="3055476" y="4077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519F0D6-084E-4BFC-87BE-38FF0E397238}"/>
              </a:ext>
            </a:extLst>
          </p:cNvPr>
          <p:cNvSpPr>
            <a:spLocks noChangeAspect="1"/>
          </p:cNvSpPr>
          <p:nvPr/>
        </p:nvSpPr>
        <p:spPr bwMode="auto">
          <a:xfrm>
            <a:off x="3265356" y="49398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470216" y="4466857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3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59A4F4-E713-4E3D-8DEA-641C0741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" y="3615445"/>
            <a:ext cx="3623164" cy="2378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A8D925-A92C-4ACC-8B3B-45B1D77F7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" y="1193141"/>
            <a:ext cx="3623163" cy="223094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652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상명대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직접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955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2843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0957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218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676341" y="1913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38671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5CFC21-134E-4D17-B9BB-8FE118176DB9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42237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519F0D6-084E-4BFC-87BE-38FF0E397238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4890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4569919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3E24BA-0397-4085-9A60-D993D491E67C}"/>
              </a:ext>
            </a:extLst>
          </p:cNvPr>
          <p:cNvSpPr>
            <a:spLocks noChangeAspect="1"/>
          </p:cNvSpPr>
          <p:nvPr/>
        </p:nvSpPr>
        <p:spPr bwMode="auto">
          <a:xfrm>
            <a:off x="2369674" y="18563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02B536-29F1-4175-9153-CCCCF1DCB9AC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52036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CEFCF0-F731-4AF3-8D21-2598A8BAFB69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55822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A4ECC5-6CF6-46DD-A4C5-C2E75820945B}"/>
              </a:ext>
            </a:extLst>
          </p:cNvPr>
          <p:cNvSpPr>
            <a:spLocks noChangeAspect="1"/>
          </p:cNvSpPr>
          <p:nvPr/>
        </p:nvSpPr>
        <p:spPr bwMode="auto">
          <a:xfrm>
            <a:off x="3504149" y="54773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4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37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편집하여 저장하는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내 수강과목에 대한 편집 버튼을 누르면 해당 수강과목에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대한 편집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등록된 수강과목의 과목명을 제외한 모든 정보를 수정할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 있다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빈칸이 있는데 확인버튼을 누르면 오류 메시지를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 없이 정보를 모두 입력한 후 확인 버튼을 누르면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편집된 정보로 내 수강과목 목록에 저장된다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6242266B-FF44-4D21-9B2D-3681F2D63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4302545" cy="243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AEB1F-2520-44A4-981F-3EE7E05A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776582"/>
            <a:ext cx="4302545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899224"/>
              </p:ext>
            </p:extLst>
          </p:nvPr>
        </p:nvGraphicFramePr>
        <p:xfrm>
          <a:off x="280988" y="1025525"/>
          <a:ext cx="8582024" cy="3865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SC001,SC002,SC003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SC005, SC006,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SC007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68308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55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84965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8038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7552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48BB536D-0BDD-46D4-A856-C2B55A1C584F}"/>
              </a:ext>
            </a:extLst>
          </p:cNvPr>
          <p:cNvGrpSpPr/>
          <p:nvPr/>
        </p:nvGrpSpPr>
        <p:grpSpPr>
          <a:xfrm>
            <a:off x="227328" y="1209449"/>
            <a:ext cx="4292921" cy="2345315"/>
            <a:chOff x="227328" y="1209450"/>
            <a:chExt cx="3693409" cy="209378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654E7E2-AE32-4FA7-AD85-97E0C1F7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28" y="1209450"/>
              <a:ext cx="3693409" cy="2093786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1C36A5F-67E1-4AB5-970E-1158C78D13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644" y="16515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AC3BDF-2B0B-4394-8C1D-D9F080D4B886}"/>
              </a:ext>
            </a:extLst>
          </p:cNvPr>
          <p:cNvGrpSpPr/>
          <p:nvPr/>
        </p:nvGrpSpPr>
        <p:grpSpPr>
          <a:xfrm>
            <a:off x="204186" y="3650996"/>
            <a:ext cx="4344664" cy="2345315"/>
            <a:chOff x="195323" y="3554765"/>
            <a:chExt cx="3757418" cy="213599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AE7E8AA-DB7F-43BC-99B4-A98B1EE7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23" y="3554765"/>
              <a:ext cx="3757418" cy="2135990"/>
            </a:xfrm>
            <a:prstGeom prst="rect">
              <a:avLst/>
            </a:prstGeom>
          </p:spPr>
        </p:pic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363C034-69B2-4A18-868A-E7340D7005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9511" y="37851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34A40CE-BBCC-47D6-8A85-D78218451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00403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5E08B28-2184-4428-BF02-866A2AB649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360506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12574B-D1A4-4088-ACAE-432640A6F8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71697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903DBD-249F-473D-B280-989AFB9A39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06944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0233721-4535-44AB-897D-5CF6E9A2AD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36241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4E828C3-41B1-4591-AAD4-355E869339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2178" y="517872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87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176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삭제하는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삭제하려는 수강과목에 대해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‘X’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여부를 묻는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확인 버튼을 누르면 내 수강과목 목록에서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그 수강과목이 삭제된다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취소 버튼을 누르면 수강과목은 그대로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남는다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8622E9CB-B60C-4CD8-87EC-9A9C4C3CD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9"/>
            <a:ext cx="4240398" cy="24038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151EAE-E43F-48B6-B585-77FF708C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22517B6-44F3-468B-9942-28D5D657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B54EDD-6311-4779-86ED-2EFF69A07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9"/>
            <a:ext cx="4240398" cy="240387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924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994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삭제확인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7803E8B9-27C3-4E97-BD57-7C323A3ABA9D}"/>
              </a:ext>
            </a:extLst>
          </p:cNvPr>
          <p:cNvSpPr>
            <a:spLocks noChangeAspect="1"/>
          </p:cNvSpPr>
          <p:nvPr/>
        </p:nvSpPr>
        <p:spPr bwMode="auto">
          <a:xfrm>
            <a:off x="676599" y="17977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05EB60F-2421-4AA8-8B40-4A914123CED3}"/>
              </a:ext>
            </a:extLst>
          </p:cNvPr>
          <p:cNvSpPr>
            <a:spLocks noChangeAspect="1"/>
          </p:cNvSpPr>
          <p:nvPr/>
        </p:nvSpPr>
        <p:spPr bwMode="auto">
          <a:xfrm>
            <a:off x="2869470" y="53719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7DDD84F-02EE-45F7-B5EC-840DC503EB78}"/>
              </a:ext>
            </a:extLst>
          </p:cNvPr>
          <p:cNvSpPr>
            <a:spLocks noChangeAspect="1"/>
          </p:cNvSpPr>
          <p:nvPr/>
        </p:nvSpPr>
        <p:spPr bwMode="auto">
          <a:xfrm>
            <a:off x="3668598" y="53719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62928"/>
            <a:chOff x="4614126" y="1746882"/>
            <a:chExt cx="4183813" cy="166292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15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수강과목 화면에서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이용하여 등록을 시작한다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308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1" y="3394991"/>
            <a:ext cx="4404989" cy="26035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63D582-6949-4A93-9919-E0C45F69C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" y="1209450"/>
            <a:ext cx="4302545" cy="2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36192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7066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409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7B86B58-91FE-409A-8AD8-68FB14D8E557}"/>
              </a:ext>
            </a:extLst>
          </p:cNvPr>
          <p:cNvGrpSpPr/>
          <p:nvPr/>
        </p:nvGrpSpPr>
        <p:grpSpPr>
          <a:xfrm>
            <a:off x="129595" y="1203305"/>
            <a:ext cx="4447117" cy="2628466"/>
            <a:chOff x="129595" y="1203305"/>
            <a:chExt cx="4447117" cy="262846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AEBDAA8-CDDF-4B66-9DA8-8AB261A8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5" y="1203305"/>
              <a:ext cx="4447117" cy="2628466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2E5E33D-65A5-497F-AC84-21B09A5C3D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50724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31A81C5-445E-488F-9495-95E5C09C27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87959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66C7FCD-A005-45D6-897A-E181835E52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7237" y="229471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25B1604-2444-49AC-BAD1-C79F6A203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27176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932B567-BCAB-4969-8A0D-6ED7FA108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303570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5266E9E-8BE1-415C-A752-6726AD7FD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9973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FF3B20A-C604-4DE6-BDDC-31830F5FE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9406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5F0C54D-6CB9-4FF8-84DA-119F2311F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8" y="3831771"/>
            <a:ext cx="4390972" cy="240387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715806C-A459-44B9-808A-22EFB6A6B966}"/>
              </a:ext>
            </a:extLst>
          </p:cNvPr>
          <p:cNvSpPr>
            <a:spLocks noChangeAspect="1"/>
          </p:cNvSpPr>
          <p:nvPr/>
        </p:nvSpPr>
        <p:spPr bwMode="auto">
          <a:xfrm>
            <a:off x="1004169" y="43824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않은 채로 편집 버튼을 누르면 실제 마감일을 제외한 양식에 맞지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않음을 알리는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12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308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624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525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30168" y="3394992"/>
            <a:ext cx="4185119" cy="2858453"/>
            <a:chOff x="4614126" y="3394992"/>
            <a:chExt cx="4185119" cy="28584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15434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4108140-7C92-4E14-9254-3B12FC00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4" y="1200578"/>
            <a:ext cx="4476332" cy="25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DB3C352-A607-4D02-B712-E581B2D3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9" y="1229619"/>
            <a:ext cx="4391733" cy="2453525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935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009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4966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2248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947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460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6675D81-621C-4EAF-9F01-8A7D2289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:a16="http://schemas.microsoft.com/office/drawing/2014/main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9288" y="1628345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:a16="http://schemas.microsoft.com/office/drawing/2014/main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9288" y="2460547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288" y="3314556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:a16="http://schemas.microsoft.com/office/drawing/2014/main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9288" y="4292768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2863" y="5140332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797706" cy="5337464"/>
            <a:chOff x="173147" y="990600"/>
            <a:chExt cx="8797706" cy="53374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2B2D46F-529A-4F09-89D2-C697D03645BA}"/>
                </a:ext>
              </a:extLst>
            </p:cNvPr>
            <p:cNvGrpSpPr/>
            <p:nvPr/>
          </p:nvGrpSpPr>
          <p:grpSpPr>
            <a:xfrm>
              <a:off x="7079708" y="1112829"/>
              <a:ext cx="1891145" cy="5215235"/>
              <a:chOff x="7079708" y="1112829"/>
              <a:chExt cx="1891145" cy="5215235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079708" y="1371600"/>
                <a:ext cx="1891145" cy="4956464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38046" y="2596783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38047" y="3483687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38047" y="4370591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16067" y="5257495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Favorite_Todo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:a16="http://schemas.microsoft.com/office/drawing/2014/main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:a16="http://schemas.microsoft.com/office/drawing/2014/main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:a16="http://schemas.microsoft.com/office/drawing/2014/main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:a16="http://schemas.microsoft.com/office/drawing/2014/main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15D4C39-D39E-4A48-BA40-D661FFCB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064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87629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B6FBDD25-3340-4110-83AB-DCCAFE047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504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596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C5B7504-E21E-4DD3-8B6C-7BA0561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5946E80-B851-4270-96E8-3F9BFE7D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50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177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492582"/>
              </p:ext>
            </p:extLst>
          </p:nvPr>
        </p:nvGraphicFramePr>
        <p:xfrm>
          <a:off x="4635327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644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CDA999-64E3-4262-B123-425E1EEF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76E7CD3-FF34-49F3-AC79-8D4468E5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668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2062"/>
            <a:ext cx="4183808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본인의 학번과 이름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잊어버렸을 때 찾기 위한 질문의 답을 입력한 후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누른다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만약 사용자가 입력 가능한 글자수를 초과하거나 내용을 다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채우지 않고 빈칸을 만든다면 양식에 맞지 않는다는 알림 창을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회원가입을 성공하면 로그인 창으로 이동한다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입력 완료는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54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193944" y="1188109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41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0461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200214" y="1222736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164662" y="1881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164662" y="23058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64662" y="26936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164662" y="3137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83561" y="4030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023476" y="45038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1789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로그인에 성공하여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‘To Do List’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회원가입을  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이동하여  비밀번호를 찾을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잘못된 정보를 입력했을 경우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 다시 입력해 달라는 알림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0976" y="3614783"/>
            <a:ext cx="420696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777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146913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6110</TotalTime>
  <Words>3262</Words>
  <Application>Microsoft Office PowerPoint</Application>
  <PresentationFormat>화면 슬라이드 쇼(4:3)</PresentationFormat>
  <Paragraphs>1210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1_07 Template</vt:lpstr>
      <vt:lpstr>3_07 Template</vt:lpstr>
      <vt:lpstr>4_07 Template</vt:lpstr>
      <vt:lpstr>5_07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650</cp:revision>
  <cp:lastPrinted>2001-07-23T08:42:52Z</cp:lastPrinted>
  <dcterms:created xsi:type="dcterms:W3CDTF">2011-02-22T01:37:12Z</dcterms:created>
  <dcterms:modified xsi:type="dcterms:W3CDTF">2018-05-04T08:15:02Z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