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71" r:id="rId3"/>
    <p:sldMasterId id="2147483675" r:id="rId4"/>
    <p:sldMasterId id="2147483679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79" r:id="rId8"/>
    <p:sldId id="270" r:id="rId9"/>
    <p:sldId id="277" r:id="rId10"/>
    <p:sldId id="278" r:id="rId11"/>
    <p:sldId id="282" r:id="rId12"/>
    <p:sldId id="284" r:id="rId13"/>
    <p:sldId id="285" r:id="rId14"/>
    <p:sldId id="286" r:id="rId15"/>
    <p:sldId id="287" r:id="rId16"/>
    <p:sldId id="288" r:id="rId17"/>
    <p:sldId id="280" r:id="rId18"/>
    <p:sldId id="283" r:id="rId19"/>
    <p:sldId id="290" r:id="rId20"/>
    <p:sldId id="296" r:id="rId21"/>
    <p:sldId id="292" r:id="rId22"/>
    <p:sldId id="293" r:id="rId23"/>
    <p:sldId id="294" r:id="rId24"/>
    <p:sldId id="295" r:id="rId25"/>
    <p:sldId id="264" r:id="rId26"/>
    <p:sldId id="265" r:id="rId27"/>
    <p:sldId id="268" r:id="rId28"/>
    <p:sldId id="269" r:id="rId29"/>
    <p:sldId id="271" r:id="rId30"/>
    <p:sldId id="274" r:id="rId31"/>
    <p:sldId id="272" r:id="rId32"/>
    <p:sldId id="273" r:id="rId33"/>
    <p:sldId id="276" r:id="rId34"/>
    <p:sldId id="275" r:id="rId35"/>
    <p:sldId id="299" r:id="rId36"/>
    <p:sldId id="300" r:id="rId3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0" autoAdjust="0"/>
    <p:restoredTop sz="9733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52" y="-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103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02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5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63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4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1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9.png"/><Relationship Id="rId18" Type="http://schemas.openxmlformats.org/officeDocument/2006/relationships/image" Target="../media/image18.svg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2.svg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8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image" Target="../media/image10.svg"/><Relationship Id="rId19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45" y="1954213"/>
            <a:ext cx="7772400" cy="1017062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755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989835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78365" y="32147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070492" y="322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933029" y="3188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241786" y="1115215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59555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Main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화면인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정렬화면에서 오른쪽 위의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 버튼을 누르면 로그아웃 확인 창을 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실행되고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실행되지 않고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5464" y="3680455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69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297757" y="120330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7803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810746" y="2677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99541" y="2721329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073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2303226"/>
            <a:chOff x="4614126" y="1746882"/>
            <a:chExt cx="4183813" cy="1914014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54290"/>
              <a:ext cx="4183811" cy="1606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일치하지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양식이 맞지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3" y="4035289"/>
            <a:ext cx="4183812" cy="2227488"/>
            <a:chOff x="4614123" y="3610342"/>
            <a:chExt cx="4183812" cy="265243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10342"/>
              <a:ext cx="4183811" cy="541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Wan\Desktop\비번찾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7" y="1502811"/>
            <a:ext cx="4077206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770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53754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찾는 비밀번호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C:\Users\Wan\Desktop\비번찾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7" y="1271840"/>
            <a:ext cx="4077206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426215" y="2646018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406015" y="20940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3899292" y="34389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3396417" y="34389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406015" y="4563983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215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등록하는 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클릭할 경우 사용자가 직접 수강과목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정보를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입력하는 창을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사용자는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화면에서의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통해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등록 방법을 선택하는 창을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과목명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록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 과목으로 등록시킨다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075" name="Picture 3" descr="C:\Users\Wan\Desktop\수강과목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9" y="3776583"/>
            <a:ext cx="4128052" cy="24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Wan\Desktop\수강과목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9" y="1211259"/>
            <a:ext cx="4129200" cy="24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DB36F1EA-3E99-4F7A-AD2A-2CD60B48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28226519-D830-47B2-94C3-989BFA7D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975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3" descr="C:\Users\Wan\Desktop\수강과목등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3776583"/>
            <a:ext cx="4128052" cy="24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1311497" y="4429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11497" y="47174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11497" y="41186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315252" y="4978850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1311497" y="52097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233E24BA-0397-4085-9A60-D993D491E67C}"/>
              </a:ext>
            </a:extLst>
          </p:cNvPr>
          <p:cNvSpPr>
            <a:spLocks noChangeAspect="1"/>
          </p:cNvSpPr>
          <p:nvPr/>
        </p:nvSpPr>
        <p:spPr bwMode="auto">
          <a:xfrm>
            <a:off x="1311497" y="54454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3390327" y="5848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883286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상명대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870955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32843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8180957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67218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8" name="Picture 4" descr="C:\Users\Wan\Desktop\수강과목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0" y="1222736"/>
            <a:ext cx="4129200" cy="24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85460" y="3309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3830593" y="5848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334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편집하여 저장하는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내 수강과목에 대한 편집 버튼을 누르면 해당 수강과목에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대한 편집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등록된 수강과목의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모든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정보를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수정할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빈칸이 있는데 확인버튼을 누르면 오류 메시지를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 없이 정보를 모두 입력한 후 확인 버튼을 누르면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편집된 정보로 내 수강과목 목록에 저장된다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6242266B-FF44-4D21-9B2D-3681F2D63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4302545" cy="243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0DAEB1F-2520-44A4-981F-3EE7E05A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776582"/>
            <a:ext cx="4302545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888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465129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588038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587552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8BB536D-0BDD-46D4-A856-C2B55A1C584F}"/>
              </a:ext>
            </a:extLst>
          </p:cNvPr>
          <p:cNvGrpSpPr/>
          <p:nvPr/>
        </p:nvGrpSpPr>
        <p:grpSpPr>
          <a:xfrm>
            <a:off x="227328" y="1209449"/>
            <a:ext cx="4292921" cy="2345315"/>
            <a:chOff x="227328" y="1209450"/>
            <a:chExt cx="3693409" cy="2093786"/>
          </a:xfrm>
        </p:grpSpPr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7654E7E2-AE32-4FA7-AD85-97E0C1F7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28" y="1209450"/>
              <a:ext cx="3693409" cy="2093786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71C36A5F-67E1-4AB5-970E-1158C78D13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644" y="16515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CAC3BDF-2B0B-4394-8C1D-D9F080D4B886}"/>
              </a:ext>
            </a:extLst>
          </p:cNvPr>
          <p:cNvGrpSpPr/>
          <p:nvPr/>
        </p:nvGrpSpPr>
        <p:grpSpPr>
          <a:xfrm>
            <a:off x="204186" y="3650996"/>
            <a:ext cx="4344664" cy="2345315"/>
            <a:chOff x="195323" y="3554765"/>
            <a:chExt cx="3757418" cy="2135990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CAE7E8AA-DB7F-43BC-99B4-A98B1EE7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23" y="3554765"/>
              <a:ext cx="3757418" cy="2135990"/>
            </a:xfrm>
            <a:prstGeom prst="rect">
              <a:avLst/>
            </a:prstGeom>
          </p:spPr>
        </p:pic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7363C034-69B2-4A18-868A-E7340D7005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377177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134A40CE-BBCC-47D6-8A85-D78218451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00403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5E08B28-2184-4428-BF02-866A2AB649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360506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3712574B-D1A4-4088-ACAE-432640A6F8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71697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A9903DBD-249F-473D-B280-989AFB9A39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06944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C0233721-4535-44AB-897D-5CF6E9A2AD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36241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54E828C3-41B1-4591-AAD4-355E869339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238" y="525747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87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730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삭제하는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삭제하려는 수강과목에 대해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여부를 묻는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확인 버튼을 누르면 내 수강과목 목록에서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그 수강과목이 삭제된다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취소 버튼을 누르면 수강과목은 그대로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남는다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8622E9CB-B60C-4CD8-87EC-9A9C4C3CD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8"/>
            <a:ext cx="4240398" cy="24038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B151EAE-E43F-48B6-B585-77FF708C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87944"/>
            <a:ext cx="6900863" cy="457200"/>
          </a:xfrm>
        </p:spPr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697274"/>
              </p:ext>
            </p:extLst>
          </p:nvPr>
        </p:nvGraphicFramePr>
        <p:xfrm>
          <a:off x="278484" y="745144"/>
          <a:ext cx="8582024" cy="5520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0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SC001,SC002,SC003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SC005, SC006,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SC007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70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76683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중간에 추가된 요구사항 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추가한 요구사항에 따른 일부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부분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22517B6-44F3-468B-9942-28D5D657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3B54EDD-6311-4779-86ED-2EFF69A07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9"/>
            <a:ext cx="4240398" cy="240387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42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994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삭제확인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7803E8B9-27C3-4E97-BD57-7C323A3ABA9D}"/>
              </a:ext>
            </a:extLst>
          </p:cNvPr>
          <p:cNvSpPr>
            <a:spLocks noChangeAspect="1"/>
          </p:cNvSpPr>
          <p:nvPr/>
        </p:nvSpPr>
        <p:spPr bwMode="auto">
          <a:xfrm>
            <a:off x="676599" y="17977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305EB60F-2421-4AA8-8B40-4A914123CED3}"/>
              </a:ext>
            </a:extLst>
          </p:cNvPr>
          <p:cNvSpPr>
            <a:spLocks noChangeAspect="1"/>
          </p:cNvSpPr>
          <p:nvPr/>
        </p:nvSpPr>
        <p:spPr bwMode="auto">
          <a:xfrm>
            <a:off x="2869470" y="53719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D7DDD84F-02EE-45F7-B5EC-840DC503EB78}"/>
              </a:ext>
            </a:extLst>
          </p:cNvPr>
          <p:cNvSpPr>
            <a:spLocks noChangeAspect="1"/>
          </p:cNvSpPr>
          <p:nvPr/>
        </p:nvSpPr>
        <p:spPr bwMode="auto">
          <a:xfrm>
            <a:off x="3668598" y="53719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62928"/>
            <a:chOff x="4614126" y="1746882"/>
            <a:chExt cx="4183813" cy="166292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15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수강과목 화면에서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이용하여 등록을 시작한다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항목들을 빈칸으로 입력하지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않고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빈칸없이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입력해달라는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570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1" y="3394991"/>
            <a:ext cx="4404989" cy="26035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763D582-6949-4A93-9919-E0C45F69C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" y="1209450"/>
            <a:ext cx="4302545" cy="2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36192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70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487066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291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77B86B58-91FE-409A-8AD8-68FB14D8E557}"/>
              </a:ext>
            </a:extLst>
          </p:cNvPr>
          <p:cNvGrpSpPr/>
          <p:nvPr/>
        </p:nvGrpSpPr>
        <p:grpSpPr>
          <a:xfrm>
            <a:off x="129594" y="1181934"/>
            <a:ext cx="4447117" cy="2556348"/>
            <a:chOff x="129595" y="1203305"/>
            <a:chExt cx="4447117" cy="2628466"/>
          </a:xfrm>
        </p:grpSpPr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AAEBDAA8-CDDF-4B66-9DA8-8AB261A8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5" y="1203305"/>
              <a:ext cx="4447117" cy="2628466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A2E5E33D-65A5-497F-AC84-21B09A5C3D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50724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31A81C5-445E-488F-9495-95E5C09C27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87959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566C7FCD-A005-45D6-897A-E181835E52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7237" y="229471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325B1604-2444-49AC-BAD1-C79F6A203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27176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1932B567-BCAB-4969-8A0D-6ED7FA108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303570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45266E9E-8BE1-415C-A752-6726AD7FD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9973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8FF3B20A-C604-4DE6-BDDC-31830F5FE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9406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5F0C54D-6CB9-4FF8-84DA-119F2311F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3738282"/>
            <a:ext cx="4323508" cy="240387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7715806C-A459-44B9-808A-22EFB6A6B966}"/>
              </a:ext>
            </a:extLst>
          </p:cNvPr>
          <p:cNvSpPr>
            <a:spLocks noChangeAspect="1"/>
          </p:cNvSpPr>
          <p:nvPr/>
        </p:nvSpPr>
        <p:spPr bwMode="auto">
          <a:xfrm>
            <a:off x="992212" y="42774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편집된다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항목들을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빈칸으로 입력하지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집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빈칸없이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입력해달라는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949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308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745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91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30168" y="3394992"/>
            <a:ext cx="4185119" cy="2858453"/>
            <a:chOff x="4614126" y="3394992"/>
            <a:chExt cx="4185119" cy="2858453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15434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1211260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364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=""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009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</a:tbl>
          </a:graphicData>
        </a:graphic>
      </p:graphicFrame>
      <p:pic>
        <p:nvPicPr>
          <p:cNvPr id="12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2" y="1179701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44952" y="11797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747047" y="11856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241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1211260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489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4">
            <a:extLst>
              <a:ext uri="{FF2B5EF4-FFF2-40B4-BE49-F238E27FC236}">
                <a16:creationId xmlns="" xmlns:a16="http://schemas.microsoft.com/office/drawing/2014/main" id="{B6FBDD25-3340-4110-83AB-DCCAFE047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504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</a:tbl>
          </a:graphicData>
        </a:graphic>
      </p:graphicFrame>
      <p:pic>
        <p:nvPicPr>
          <p:cNvPr id="14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" y="1227890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28958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=""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798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중요도 설정을 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중요도를 설정하면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중요여부를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1211259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27" y="5235387"/>
            <a:ext cx="289243" cy="289243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="" xmlns:a16="http://schemas.microsoft.com/office/drawing/2014/main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9077" y="1578479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="" xmlns:a16="http://schemas.microsoft.com/office/drawing/2014/main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9077" y="2342096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="" xmlns:a16="http://schemas.microsoft.com/office/drawing/2014/main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1927" y="3027659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="" xmlns:a16="http://schemas.microsoft.com/office/drawing/2014/main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5502" y="3780733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="" xmlns:a16="http://schemas.microsoft.com/office/drawing/2014/main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40582" y="4506146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829323" cy="5266765"/>
            <a:chOff x="173147" y="990600"/>
            <a:chExt cx="8829323" cy="526676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="" xmlns:a16="http://schemas.microsoft.com/office/drawing/2014/main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="" xmlns:a16="http://schemas.microsoft.com/office/drawing/2014/main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82B2D46F-529A-4F09-89D2-C697D03645BA}"/>
                </a:ext>
              </a:extLst>
            </p:cNvPr>
            <p:cNvGrpSpPr/>
            <p:nvPr/>
          </p:nvGrpSpPr>
          <p:grpSpPr>
            <a:xfrm>
              <a:off x="7111325" y="1112829"/>
              <a:ext cx="1891145" cy="5144536"/>
              <a:chOff x="7111325" y="1112829"/>
              <a:chExt cx="1891145" cy="5144536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="" xmlns:a16="http://schemas.microsoft.com/office/drawing/2014/main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111325" y="1543050"/>
                <a:ext cx="1891145" cy="4714315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="" xmlns:a16="http://schemas.microsoft.com/office/drawing/2014/main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585703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="" xmlns:a16="http://schemas.microsoft.com/office/drawing/2014/main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12690" y="2459642"/>
                <a:ext cx="1402773" cy="555939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="" xmlns:a16="http://schemas.microsoft.com/office/drawing/2014/main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07400" y="3150797"/>
                <a:ext cx="1402773" cy="608718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="" xmlns:a16="http://schemas.microsoft.com/office/drawing/2014/main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07401" y="3883168"/>
                <a:ext cx="1402773" cy="595508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07399" y="4671530"/>
                <a:ext cx="1402773" cy="563857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Importance</a:t>
                </a:r>
                <a:r>
                  <a:rPr kumimoji="0" lang="en-US" altLang="ko-KR" sz="1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="" xmlns:a16="http://schemas.microsoft.com/office/drawing/2014/main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="" xmlns:a16="http://schemas.microsoft.com/office/drawing/2014/main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="" xmlns:a16="http://schemas.microsoft.com/office/drawing/2014/main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="" xmlns:a16="http://schemas.microsoft.com/office/drawing/2014/main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="" xmlns:a16="http://schemas.microsoft.com/office/drawing/2014/main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="" xmlns:a16="http://schemas.microsoft.com/office/drawing/2014/main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="" xmlns:a16="http://schemas.microsoft.com/office/drawing/2014/main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="" xmlns:a16="http://schemas.microsoft.com/office/drawing/2014/main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="" xmlns:a16="http://schemas.microsoft.com/office/drawing/2014/main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="" xmlns:a16="http://schemas.microsoft.com/office/drawing/2014/main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="" xmlns:a16="http://schemas.microsoft.com/office/drawing/2014/main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="" xmlns:a16="http://schemas.microsoft.com/office/drawing/2014/main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="" xmlns:a16="http://schemas.microsoft.com/office/drawing/2014/main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="" xmlns:a16="http://schemas.microsoft.com/office/drawing/2014/main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="" xmlns:a16="http://schemas.microsoft.com/office/drawing/2014/main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="" xmlns:a16="http://schemas.microsoft.com/office/drawing/2014/main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  <p:sp>
        <p:nvSpPr>
          <p:cNvPr id="44" name="사각형: 둥근 모서리 62">
            <a:extLst>
              <a:ext uri="{FF2B5EF4-FFF2-40B4-BE49-F238E27FC236}">
                <a16:creationId xmlns="" xmlns:a16="http://schemas.microsoft.com/office/drawing/2014/main" id="{0FAE7A3D-460F-4A84-9C68-42F7DDD1CF21}"/>
              </a:ext>
            </a:extLst>
          </p:cNvPr>
          <p:cNvSpPr/>
          <p:nvPr/>
        </p:nvSpPr>
        <p:spPr bwMode="auto">
          <a:xfrm>
            <a:off x="7307398" y="5391966"/>
            <a:ext cx="1402773" cy="587493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Hide</a:t>
            </a:r>
            <a:r>
              <a:rPr kumimoji="0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_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Completed</a:t>
            </a:r>
            <a:r>
              <a:rPr kumimoji="0" lang="en-US" altLang="ko-KR" sz="13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Todo</a:t>
            </a:r>
            <a:endParaRPr kumimoji="0" lang="en-US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586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="" xmlns:a16="http://schemas.microsoft.com/office/drawing/2014/main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040369"/>
              </p:ext>
            </p:extLst>
          </p:nvPr>
        </p:nvGraphicFramePr>
        <p:xfrm>
          <a:off x="4635327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</a:tbl>
          </a:graphicData>
        </a:graphic>
      </p:graphicFrame>
      <p:pic>
        <p:nvPicPr>
          <p:cNvPr id="11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5" y="1222736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587390" y="20998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747047" y="1146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=""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763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314716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등록한 완료 여부에 따라 완료된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들을 숨기는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5" y="1853068"/>
            <a:ext cx="4314721" cy="1643167"/>
            <a:chOff x="4614125" y="1867888"/>
            <a:chExt cx="4314721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3147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5" y="2141307"/>
              <a:ext cx="4314721" cy="11879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숨기기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사용자가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등록한 완료 여부에 따라 완료된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들은 숨겨진다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로그아웃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로그아웃 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568482"/>
            <a:ext cx="4314722" cy="2694294"/>
            <a:chOff x="4614124" y="3568482"/>
            <a:chExt cx="4183813" cy="2694294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568482"/>
              <a:ext cx="4183811" cy="4387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4007224"/>
              <a:ext cx="4183811" cy="22555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2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1211259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7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811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="" xmlns:a16="http://schemas.microsoft.com/office/drawing/2014/main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993161"/>
              </p:ext>
            </p:extLst>
          </p:nvPr>
        </p:nvGraphicFramePr>
        <p:xfrm>
          <a:off x="4635327" y="1222736"/>
          <a:ext cx="4050032" cy="1490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숨기기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" y="1245708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7457" y="1193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744644" y="1193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171229" y="331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98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343362" y="550527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056564" y="550527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3689497" y="5505274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5364124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중요도 표시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65367" y="5156785"/>
            <a:ext cx="6695389" cy="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4C0853E0-E732-4375-ADDC-426E814E4414}"/>
              </a:ext>
            </a:extLst>
          </p:cNvPr>
          <p:cNvCxnSpPr>
            <a:cxnSpLocks/>
          </p:cNvCxnSpPr>
          <p:nvPr/>
        </p:nvCxnSpPr>
        <p:spPr bwMode="auto">
          <a:xfrm>
            <a:off x="965367" y="5156789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92B446E0-9334-4DB7-8E1F-1BFF07E1AC1F}"/>
              </a:ext>
            </a:extLst>
          </p:cNvPr>
          <p:cNvCxnSpPr>
            <a:cxnSpLocks/>
          </p:cNvCxnSpPr>
          <p:nvPr/>
        </p:nvCxnSpPr>
        <p:spPr bwMode="auto">
          <a:xfrm>
            <a:off x="2678569" y="5156793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311502" y="5156785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C4436D58-514C-4C71-9F8A-4B7B4BA642E0}"/>
              </a:ext>
            </a:extLst>
          </p:cNvPr>
          <p:cNvCxnSpPr>
            <a:cxnSpLocks/>
          </p:cNvCxnSpPr>
          <p:nvPr/>
        </p:nvCxnSpPr>
        <p:spPr bwMode="auto">
          <a:xfrm>
            <a:off x="5986129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사각형: 둥근 모서리 16">
            <a:extLst>
              <a:ext uri="{FF2B5EF4-FFF2-40B4-BE49-F238E27FC236}">
                <a16:creationId xmlns=""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038751" y="550527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완료된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숨기기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C4436D58-514C-4C71-9F8A-4B7B4BA642E0}"/>
              </a:ext>
            </a:extLst>
          </p:cNvPr>
          <p:cNvCxnSpPr>
            <a:cxnSpLocks/>
          </p:cNvCxnSpPr>
          <p:nvPr/>
        </p:nvCxnSpPr>
        <p:spPr bwMode="auto">
          <a:xfrm>
            <a:off x="7665131" y="516784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104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BCDA999-64E3-4262-B123-425E1EEF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76E7CD3-FF34-49F3-AC79-8D4468E5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979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=""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2062"/>
            <a:ext cx="4183808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본인의 학번과 이름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잊어버렸을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때 찾기 위한 질문의 답을 입력한 후 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가입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누른다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만약 사용자가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내용을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다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채우지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않고 빈칸을 만든다면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회원가입이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완료되지않는다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회원가입을 성공하면 로그인 창으로 이동한다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입력 완료는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08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Wan\Desktop\회원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1174750"/>
            <a:ext cx="4243708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446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0461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" name="Picture 2" descr="C:\Users\Wan\Desktop\회원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" y="1222736"/>
            <a:ext cx="4243708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32179" y="20504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32179" y="25157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1293500" y="30324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1332179" y="3548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2179" y="4030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60797" y="48616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1789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로그인에 성공하여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‘To Do List’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회원가입을  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이동하여  비밀번호를 찾을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잘못된 정보를 입력했을 경우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아이디와 비밀번호를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확인해 달라는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0976" y="3614783"/>
            <a:ext cx="420696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17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146913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6238</TotalTime>
  <Words>3122</Words>
  <Application>Microsoft Office PowerPoint</Application>
  <PresentationFormat>화면 슬라이드 쇼(4:3)</PresentationFormat>
  <Paragraphs>1212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07 Template</vt:lpstr>
      <vt:lpstr>1_07 Template</vt:lpstr>
      <vt:lpstr>3_07 Template</vt:lpstr>
      <vt:lpstr>4_07 Template</vt:lpstr>
      <vt:lpstr>5_07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Wan</cp:lastModifiedBy>
  <cp:revision>665</cp:revision>
  <cp:lastPrinted>2001-07-23T08:42:52Z</cp:lastPrinted>
  <dcterms:created xsi:type="dcterms:W3CDTF">2011-02-22T01:37:12Z</dcterms:created>
  <dcterms:modified xsi:type="dcterms:W3CDTF">2018-05-31T15:09:23Z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