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4" r:id="rId9"/>
    <p:sldId id="275" r:id="rId10"/>
    <p:sldId id="276" r:id="rId11"/>
    <p:sldId id="273" r:id="rId12"/>
    <p:sldId id="279" r:id="rId13"/>
    <p:sldId id="280" r:id="rId14"/>
    <p:sldId id="281" r:id="rId15"/>
    <p:sldId id="263" r:id="rId16"/>
    <p:sldId id="264" r:id="rId17"/>
    <p:sldId id="265" r:id="rId18"/>
    <p:sldId id="270" r:id="rId19"/>
    <p:sldId id="271" r:id="rId20"/>
    <p:sldId id="260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90" y="-73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56381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425533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401"/>
              </p:ext>
            </p:extLst>
          </p:nvPr>
        </p:nvGraphicFramePr>
        <p:xfrm>
          <a:off x="901605" y="1184180"/>
          <a:ext cx="7358742" cy="49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3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로그아웃 하시겠습니까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确定要退出吗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getLogout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928AD5-7A81-470F-91C3-F08097A2BFDB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로그아웃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9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53727"/>
              </p:ext>
            </p:extLst>
          </p:nvPr>
        </p:nvGraphicFramePr>
        <p:xfrm>
          <a:off x="914401" y="1239435"/>
          <a:ext cx="7358742" cy="50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4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25787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/>
                        <a:t>studentNum</a:t>
                      </a:r>
                      <a:r>
                        <a:rPr lang="en-US" altLang="ko-KR" sz="1500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text1=password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text2=“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답이 일치하지 않습니다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答案不一致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text3=“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text4=“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해당 학번이 존재하지 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</a:rPr>
                        <a:t>相应等级不存在</a:t>
                      </a:r>
                      <a:r>
                        <a:rPr lang="en-US" altLang="zh-CN" sz="1600" baseline="0">
                          <a:solidFill>
                            <a:schemeClr val="tx1"/>
                          </a:solidFill>
                        </a:rPr>
                        <a:t>)”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28276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Confirm(text1,value1,value2):Student[]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Confirm(text2,value3,value2)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Confirm(text3,value3,value2)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Confirm(text4,value3,value2)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9838"/>
              </p:ext>
            </p:extLst>
          </p:nvPr>
        </p:nvGraphicFramePr>
        <p:xfrm>
          <a:off x="914400" y="1239436"/>
          <a:ext cx="7358742" cy="507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460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smtClean="0"/>
                        <a:t>text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843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 : String,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</a:t>
                      </a:r>
                      <a:r>
                        <a:rPr lang="en-US" altLang="ko-KR" dirty="0"/>
                        <a:t>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52477"/>
              </p:ext>
            </p:extLst>
          </p:nvPr>
        </p:nvGraphicFramePr>
        <p:xfrm>
          <a:off x="914401" y="1239436"/>
          <a:ext cx="7358742" cy="539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52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9398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4696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dirty="0" err="1"/>
                        <a:t>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/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/>
                        <a:t>()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06517"/>
              </p:ext>
            </p:extLst>
          </p:nvPr>
        </p:nvGraphicFramePr>
        <p:xfrm>
          <a:off x="914401" y="1239437"/>
          <a:ext cx="7358742" cy="530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35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35041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수강과목을 삭제하시겠습니까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确定要删除听课科目吗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?)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10195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625"/>
              </p:ext>
            </p:extLst>
          </p:nvPr>
        </p:nvGraphicFramePr>
        <p:xfrm>
          <a:off x="914401" y="1239436"/>
          <a:ext cx="7358742" cy="510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39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26640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/>
                        <a:t>subjectName</a:t>
                      </a:r>
                      <a:r>
                        <a:rPr lang="en-US" altLang="ko-KR" sz="1400" dirty="0"/>
                        <a:t> :</a:t>
                      </a:r>
                      <a:r>
                        <a:rPr lang="en-US" altLang="ko-KR" sz="1400" dirty="0" err="1"/>
                        <a:t>TakeSubject</a:t>
                      </a:r>
                      <a:r>
                        <a:rPr lang="en-US" altLang="ko-KR" sz="1400" dirty="0"/>
                        <a:t>[]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등록되었습니다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已登记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30307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subjectName:String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: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gettdlFinishDate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85101"/>
              </p:ext>
            </p:extLst>
          </p:nvPr>
        </p:nvGraphicFramePr>
        <p:xfrm>
          <a:off x="914401" y="1239438"/>
          <a:ext cx="7358742" cy="517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4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50972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편집되었습니다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编辑了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17284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gettdlFinishDate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1356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3354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Name_sort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Deadline_sort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FinishDate_sort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Completed_sort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90381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30930"/>
              </p:ext>
            </p:extLst>
          </p:nvPr>
        </p:nvGraphicFramePr>
        <p:xfrm>
          <a:off x="280988" y="1025525"/>
          <a:ext cx="8582024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86988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7963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보완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14000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5427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Sign 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53364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8678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282"/>
              </p:ext>
            </p:extLst>
          </p:nvPr>
        </p:nvGraphicFramePr>
        <p:xfrm>
          <a:off x="1047565" y="1026371"/>
          <a:ext cx="7225578" cy="497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21053"/>
              </p:ext>
            </p:extLst>
          </p:nvPr>
        </p:nvGraphicFramePr>
        <p:xfrm>
          <a:off x="1047565" y="875450"/>
          <a:ext cx="7225578" cy="52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 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sz="1600" dirty="0" err="1"/>
                        <a:t>ubjectTime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765"/>
              </p:ext>
            </p:extLst>
          </p:nvPr>
        </p:nvGraphicFramePr>
        <p:xfrm>
          <a:off x="797325" y="865933"/>
          <a:ext cx="7059051" cy="530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xmlns="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 smtClean="0"/>
                        <a:t>tdlName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/>
                        <a:t>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tdlCompleted:Boolean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:Boolean,)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6708"/>
              </p:ext>
            </p:extLst>
          </p:nvPr>
        </p:nvGraphicFramePr>
        <p:xfrm>
          <a:off x="901605" y="1184180"/>
          <a:ext cx="735874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6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574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545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password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getStudentMajor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DAF441-BC46-41A1-8A61-61F18726715D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73816"/>
              </p:ext>
            </p:extLst>
          </p:nvPr>
        </p:nvGraphicFramePr>
        <p:xfrm>
          <a:off x="901605" y="1184180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ReadFile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Join()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0A3EDC-CF03-44DE-9DA9-0BE9E4F14D39}"/>
              </a:ext>
            </a:extLst>
          </p:cNvPr>
          <p:cNvSpPr txBox="1"/>
          <p:nvPr/>
        </p:nvSpPr>
        <p:spPr>
          <a:xfrm>
            <a:off x="914400" y="93165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6154</TotalTime>
  <Words>1288</Words>
  <Application>Microsoft Office PowerPoint</Application>
  <PresentationFormat>화면 슬라이드 쇼(4:3)</PresentationFormat>
  <Paragraphs>330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568</cp:revision>
  <cp:lastPrinted>2001-07-23T08:42:52Z</cp:lastPrinted>
  <dcterms:created xsi:type="dcterms:W3CDTF">2011-02-22T01:37:12Z</dcterms:created>
  <dcterms:modified xsi:type="dcterms:W3CDTF">2018-05-29T19:16:38Z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