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1104" y="-71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73850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THREEGO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THREEGO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THREEGO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5243" y="4372844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&lt;THREEGO&gt;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THREEGO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88999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5070" y="6461099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THREEGO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4D6BA2-741D-4D5D-8D33-C9F2206C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2723"/>
              </p:ext>
            </p:extLst>
          </p:nvPr>
        </p:nvGraphicFramePr>
        <p:xfrm>
          <a:off x="236220" y="892054"/>
          <a:ext cx="1271754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175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오류창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유효성검사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B2FC20-F283-4269-A9B9-FC5C3F205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13843"/>
              </p:ext>
            </p:extLst>
          </p:nvPr>
        </p:nvGraphicFramePr>
        <p:xfrm>
          <a:off x="3531573" y="944735"/>
          <a:ext cx="1355184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518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222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프레임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DD638E-F629-4BDD-A6E3-9AB446FB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04341"/>
              </p:ext>
            </p:extLst>
          </p:nvPr>
        </p:nvGraphicFramePr>
        <p:xfrm>
          <a:off x="7390666" y="958875"/>
          <a:ext cx="1181834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183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알람패널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MessageDialog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데이터 가져오기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2A9454-8746-4514-B6B2-7E034471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6090"/>
              </p:ext>
            </p:extLst>
          </p:nvPr>
        </p:nvGraphicFramePr>
        <p:xfrm>
          <a:off x="1815386" y="2170564"/>
          <a:ext cx="1378364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836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데이터 불러오기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E1606C-CD53-4F35-813D-A2F4931E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9529"/>
              </p:ext>
            </p:extLst>
          </p:nvPr>
        </p:nvGraphicFramePr>
        <p:xfrm>
          <a:off x="5320457" y="1791214"/>
          <a:ext cx="1685776" cy="344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776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234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1274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Table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1801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증가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데이터 불러오기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FF3F8B8-8E27-4CEC-AC24-5E236327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55275"/>
              </p:ext>
            </p:extLst>
          </p:nvPr>
        </p:nvGraphicFramePr>
        <p:xfrm>
          <a:off x="3704297" y="3737428"/>
          <a:ext cx="1138223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8223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데이터 삭제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삭제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85106"/>
              </p:ext>
            </p:extLst>
          </p:nvPr>
        </p:nvGraphicFramePr>
        <p:xfrm>
          <a:off x="290931" y="3325948"/>
          <a:ext cx="1363134" cy="291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테이블 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데이터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CFFD3B8-4DF0-48E5-8EE1-759C63D5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36677"/>
              </p:ext>
            </p:extLst>
          </p:nvPr>
        </p:nvGraphicFramePr>
        <p:xfrm>
          <a:off x="7297749" y="3600268"/>
          <a:ext cx="148089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890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데이터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2B46D3D-6110-4A99-9AC5-D0E02F81B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6895"/>
              </p:ext>
            </p:extLst>
          </p:nvPr>
        </p:nvGraphicFramePr>
        <p:xfrm>
          <a:off x="4290082" y="5298741"/>
          <a:ext cx="110487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4877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cxnSpLocks/>
            <a:stCxn id="5" idx="3"/>
          </p:cNvCxnSpPr>
          <p:nvPr/>
        </p:nvCxnSpPr>
        <p:spPr bwMode="auto">
          <a:xfrm flipV="1">
            <a:off x="1507974" y="1654054"/>
            <a:ext cx="2023599" cy="137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H="1">
            <a:off x="3094762" y="2194416"/>
            <a:ext cx="855915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094762" y="3223846"/>
            <a:ext cx="855915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cxnSpLocks/>
            <a:endCxn id="7" idx="1"/>
          </p:cNvCxnSpPr>
          <p:nvPr/>
        </p:nvCxnSpPr>
        <p:spPr bwMode="auto">
          <a:xfrm>
            <a:off x="4886757" y="1377975"/>
            <a:ext cx="2503909" cy="2057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4407877" y="2194416"/>
            <a:ext cx="926123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>
            <a:cxnSpLocks/>
            <a:stCxn id="8" idx="2"/>
            <a:endCxn id="16" idx="3"/>
          </p:cNvCxnSpPr>
          <p:nvPr/>
        </p:nvCxnSpPr>
        <p:spPr bwMode="auto">
          <a:xfrm flipH="1">
            <a:off x="1654065" y="3968884"/>
            <a:ext cx="850503" cy="8124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>
            <a:cxnSpLocks/>
            <a:stCxn id="9" idx="3"/>
            <a:endCxn id="20" idx="0"/>
          </p:cNvCxnSpPr>
          <p:nvPr/>
        </p:nvCxnSpPr>
        <p:spPr bwMode="auto">
          <a:xfrm>
            <a:off x="7006233" y="3513334"/>
            <a:ext cx="1031961" cy="869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>
            <a:cxnSpLocks/>
            <a:endCxn id="21" idx="0"/>
          </p:cNvCxnSpPr>
          <p:nvPr/>
        </p:nvCxnSpPr>
        <p:spPr bwMode="auto">
          <a:xfrm flipH="1">
            <a:off x="4842520" y="4816366"/>
            <a:ext cx="477940" cy="482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 flipH="1">
            <a:off x="4407877" y="3223846"/>
            <a:ext cx="912580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6558</TotalTime>
  <Words>341</Words>
  <Application>Microsoft Office PowerPoint</Application>
  <PresentationFormat>화면 슬라이드 쇼(4:3)</PresentationFormat>
  <Paragraphs>124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우 건희</cp:lastModifiedBy>
  <cp:revision>517</cp:revision>
  <cp:lastPrinted>2001-07-23T08:42:52Z</cp:lastPrinted>
  <dcterms:created xsi:type="dcterms:W3CDTF">2011-02-22T01:37:12Z</dcterms:created>
  <dcterms:modified xsi:type="dcterms:W3CDTF">2018-05-29T05:14:42Z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