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0" r:id="rId4"/>
    <p:sldId id="261" r:id="rId5"/>
    <p:sldId id="259" r:id="rId6"/>
    <p:sldId id="265" r:id="rId7"/>
    <p:sldId id="280" r:id="rId8"/>
    <p:sldId id="281" r:id="rId9"/>
    <p:sldId id="266" r:id="rId10"/>
    <p:sldId id="267" r:id="rId11"/>
    <p:sldId id="284" r:id="rId12"/>
    <p:sldId id="285" r:id="rId13"/>
    <p:sldId id="268" r:id="rId14"/>
    <p:sldId id="269" r:id="rId15"/>
    <p:sldId id="282" r:id="rId16"/>
    <p:sldId id="283" r:id="rId17"/>
    <p:sldId id="278" r:id="rId18"/>
    <p:sldId id="279" r:id="rId19"/>
    <p:sldId id="270" r:id="rId20"/>
    <p:sldId id="271" r:id="rId21"/>
    <p:sldId id="286" r:id="rId22"/>
    <p:sldId id="287" r:id="rId23"/>
    <p:sldId id="272" r:id="rId24"/>
    <p:sldId id="273" r:id="rId25"/>
    <p:sldId id="274" r:id="rId26"/>
    <p:sldId id="275" r:id="rId2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512" y="6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15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2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8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0725" y="4172789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THREE_GO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424904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BOTTON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5901BD43-F59C-423E-A9F3-81492CDD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2" y="1952272"/>
            <a:ext cx="4346267" cy="349348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1D2FEB5-6F49-4EAE-9DDB-02D457641077}"/>
              </a:ext>
            </a:extLst>
          </p:cNvPr>
          <p:cNvSpPr/>
          <p:nvPr/>
        </p:nvSpPr>
        <p:spPr bwMode="auto">
          <a:xfrm>
            <a:off x="3875514" y="287749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BB9971-A385-49D3-B899-E7E692966CC6}"/>
              </a:ext>
            </a:extLst>
          </p:cNvPr>
          <p:cNvSpPr/>
          <p:nvPr/>
        </p:nvSpPr>
        <p:spPr bwMode="auto">
          <a:xfrm>
            <a:off x="3688080" y="205453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E7354D0-C34E-4472-AAFB-1243B3EE79D0}"/>
              </a:ext>
            </a:extLst>
          </p:cNvPr>
          <p:cNvSpPr/>
          <p:nvPr/>
        </p:nvSpPr>
        <p:spPr bwMode="auto">
          <a:xfrm>
            <a:off x="3444240" y="287749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2AE58849-1AD7-47E8-BC26-D9078B307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1040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UC04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0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662929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확인을 누르면 해당 과목이 삭제되어 과목 등록 화면에서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과목 삭제에 대해 승인을 요청하는 문구를 갖는다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삭제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하위의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항목들도 삭제 됨을 알린다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20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등록된 과목의 삭제버튼을 눌렀을 때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삭제 승인을 요청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확인 창이다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7359CD-A8FA-4A13-AD1C-E1D254CBAC43}"/>
              </a:ext>
            </a:extLst>
          </p:cNvPr>
          <p:cNvGrpSpPr/>
          <p:nvPr/>
        </p:nvGrpSpPr>
        <p:grpSpPr>
          <a:xfrm>
            <a:off x="809553" y="2869951"/>
            <a:ext cx="2982432" cy="1397064"/>
            <a:chOff x="4293704" y="2126974"/>
            <a:chExt cx="3478696" cy="174928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C523E53-99B0-462E-9EF0-35EE4F9FAAC0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solidFill>
              <a:srgbClr val="FF7C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D67268-A8B1-4CD3-9BAC-862F5EFB1460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2B9916-CF17-45BA-A5F3-4B6FBDB665C3}"/>
                </a:ext>
              </a:extLst>
            </p:cNvPr>
            <p:cNvSpPr txBox="1"/>
            <p:nvPr/>
          </p:nvSpPr>
          <p:spPr>
            <a:xfrm>
              <a:off x="4460712" y="2332704"/>
              <a:ext cx="3144680" cy="8478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해당 과목을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삭제 하시겠습니까</a:t>
              </a:r>
              <a:r>
                <a:rPr lang="en-US" altLang="ko-KR" sz="1400" dirty="0"/>
                <a:t>?</a:t>
              </a:r>
            </a:p>
            <a:p>
              <a:pPr algn="ctr"/>
              <a:r>
                <a:rPr lang="ko-KR" altLang="en-US" sz="1000" u="sng" dirty="0">
                  <a:solidFill>
                    <a:srgbClr val="C00000"/>
                  </a:solidFill>
                </a:rPr>
                <a:t>과목 삭제 시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 </a:t>
              </a:r>
              <a:r>
                <a:rPr lang="ko-KR" altLang="en-US" sz="1000" u="sng" dirty="0">
                  <a:solidFill>
                    <a:srgbClr val="C00000"/>
                  </a:solidFill>
                </a:rPr>
                <a:t>해당 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To do List</a:t>
              </a:r>
              <a:r>
                <a:rPr lang="ko-KR" altLang="en-US" sz="1000" u="sng" dirty="0">
                  <a:solidFill>
                    <a:srgbClr val="C00000"/>
                  </a:solidFill>
                </a:rPr>
                <a:t>도 삭제됩니다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.</a:t>
              </a:r>
            </a:p>
          </p:txBody>
        </p:sp>
      </p:grp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28AA6E2A-89D2-4D83-873F-022EFA94B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31414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UC04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89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DC985D-E492-4287-AFBC-A959564E5644}"/>
              </a:ext>
            </a:extLst>
          </p:cNvPr>
          <p:cNvGrpSpPr/>
          <p:nvPr/>
        </p:nvGrpSpPr>
        <p:grpSpPr>
          <a:xfrm>
            <a:off x="809553" y="2869951"/>
            <a:ext cx="2982432" cy="1397064"/>
            <a:chOff x="4293704" y="2126974"/>
            <a:chExt cx="3478696" cy="174928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6CB6E6D-7F80-48C7-80BF-70703CF8C238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solidFill>
              <a:srgbClr val="FF7C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8E58B66-B31D-4D9D-B613-AA91D13CBD78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EC43E4-A4C6-42D8-A98E-2FED8AEBC98A}"/>
                </a:ext>
              </a:extLst>
            </p:cNvPr>
            <p:cNvSpPr txBox="1"/>
            <p:nvPr/>
          </p:nvSpPr>
          <p:spPr>
            <a:xfrm>
              <a:off x="4460712" y="2332704"/>
              <a:ext cx="3144680" cy="8478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해당 과목을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삭제 하시겠습니까</a:t>
              </a:r>
              <a:r>
                <a:rPr lang="en-US" altLang="ko-KR" sz="1400" dirty="0"/>
                <a:t>?</a:t>
              </a:r>
            </a:p>
            <a:p>
              <a:pPr algn="ctr"/>
              <a:r>
                <a:rPr lang="ko-KR" altLang="en-US" sz="1000" u="sng" dirty="0">
                  <a:solidFill>
                    <a:srgbClr val="C00000"/>
                  </a:solidFill>
                </a:rPr>
                <a:t>과목 삭제 시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 </a:t>
              </a:r>
              <a:r>
                <a:rPr lang="ko-KR" altLang="en-US" sz="1000" u="sng" dirty="0">
                  <a:solidFill>
                    <a:srgbClr val="C00000"/>
                  </a:solidFill>
                </a:rPr>
                <a:t>해당 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To do List</a:t>
              </a:r>
              <a:r>
                <a:rPr lang="ko-KR" altLang="en-US" sz="1000" u="sng" dirty="0">
                  <a:solidFill>
                    <a:srgbClr val="C00000"/>
                  </a:solidFill>
                </a:rPr>
                <a:t>도 삭제됩니다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.</a:t>
              </a:r>
            </a:p>
          </p:txBody>
        </p:sp>
      </p:grpSp>
      <p:graphicFrame>
        <p:nvGraphicFramePr>
          <p:cNvPr id="16" name="내용 개체 틀 4">
            <a:extLst>
              <a:ext uri="{FF2B5EF4-FFF2-40B4-BE49-F238E27FC236}">
                <a16:creationId xmlns:a16="http://schemas.microsoft.com/office/drawing/2014/main" id="{3B0B5901-6ABB-49A9-92ED-D80A04429F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185095"/>
              </p:ext>
            </p:extLst>
          </p:nvPr>
        </p:nvGraphicFramePr>
        <p:xfrm>
          <a:off x="4613592" y="1253216"/>
          <a:ext cx="4016250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ADB8EC9F-7F5F-4C64-B803-18F77EC91FCB}"/>
              </a:ext>
            </a:extLst>
          </p:cNvPr>
          <p:cNvSpPr/>
          <p:nvPr/>
        </p:nvSpPr>
        <p:spPr bwMode="auto">
          <a:xfrm>
            <a:off x="1829502" y="367438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240">
            <a:extLst>
              <a:ext uri="{FF2B5EF4-FFF2-40B4-BE49-F238E27FC236}">
                <a16:creationId xmlns:a16="http://schemas.microsoft.com/office/drawing/2014/main" id="{3FCA350B-92F6-493F-A7F1-EFF94FAF3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5797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UC04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62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과목을 등록하고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세부내용을 추가하는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교수명을 화면 형식에 맞게 채운다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완료버튼을 누른다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교수명은 직관적으로 입력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요일은 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 중 하나를 선택하는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COMBO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입력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83729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98611C43-5A31-4D08-9AF1-DF998B761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5" y="2079044"/>
            <a:ext cx="4358638" cy="352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40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581766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RADIO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9488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8602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1197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598724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4C5C6C4-7E03-4B2E-9101-B23C393A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5" y="2079044"/>
            <a:ext cx="4358638" cy="352938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642C562A-3439-43F2-8914-053E0960681B}"/>
              </a:ext>
            </a:extLst>
          </p:cNvPr>
          <p:cNvSpPr/>
          <p:nvPr/>
        </p:nvSpPr>
        <p:spPr bwMode="auto">
          <a:xfrm>
            <a:off x="934720" y="454477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FFBCC6-DF87-49C8-B392-7EE59D2F9109}"/>
              </a:ext>
            </a:extLst>
          </p:cNvPr>
          <p:cNvSpPr/>
          <p:nvPr/>
        </p:nvSpPr>
        <p:spPr bwMode="auto">
          <a:xfrm>
            <a:off x="934720" y="4197067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BFC1F99-A3E6-4220-A7DE-3D93D81DCE2F}"/>
              </a:ext>
            </a:extLst>
          </p:cNvPr>
          <p:cNvSpPr/>
          <p:nvPr/>
        </p:nvSpPr>
        <p:spPr bwMode="auto">
          <a:xfrm>
            <a:off x="934720" y="3879017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305D26-6947-4D09-B391-848663F114D3}"/>
              </a:ext>
            </a:extLst>
          </p:cNvPr>
          <p:cNvSpPr/>
          <p:nvPr/>
        </p:nvSpPr>
        <p:spPr bwMode="auto">
          <a:xfrm>
            <a:off x="934720" y="3542705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CB1D49-934C-40AE-91DE-B12CDFF22B89}"/>
              </a:ext>
            </a:extLst>
          </p:cNvPr>
          <p:cNvSpPr/>
          <p:nvPr/>
        </p:nvSpPr>
        <p:spPr bwMode="auto">
          <a:xfrm>
            <a:off x="934720" y="319500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FCA7BB0-B083-4ABF-A721-8BD652C7AF51}"/>
              </a:ext>
            </a:extLst>
          </p:cNvPr>
          <p:cNvSpPr/>
          <p:nvPr/>
        </p:nvSpPr>
        <p:spPr bwMode="auto">
          <a:xfrm>
            <a:off x="3749040" y="225039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240">
            <a:extLst>
              <a:ext uri="{FF2B5EF4-FFF2-40B4-BE49-F238E27FC236}">
                <a16:creationId xmlns:a16="http://schemas.microsoft.com/office/drawing/2014/main" id="{E9B2E87F-F939-40F8-9891-E4AF5A80C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2342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19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등록 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누락된 항목이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있을 경우 사용자에게 알려주는 에러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창이다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과목 등록 화면으로 되돌아간다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입력한 내용에 에러가 있음을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누락된 항목이 있음을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EA57E71-1779-44D9-896E-CBFF9C5FC961}"/>
              </a:ext>
            </a:extLst>
          </p:cNvPr>
          <p:cNvGrpSpPr/>
          <p:nvPr/>
        </p:nvGrpSpPr>
        <p:grpSpPr>
          <a:xfrm>
            <a:off x="987824" y="2869951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A7A58C-5412-468C-AF8E-AB9AADB0D87E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3FBDE84-7DEF-4150-A08A-A8702189A746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461E8-21FF-49AB-8087-A60C0FFBD7C5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ERROR!</a:t>
              </a:r>
            </a:p>
            <a:p>
              <a:pPr algn="ctr"/>
              <a:r>
                <a:rPr lang="ko-KR" altLang="en-US" sz="1400" dirty="0"/>
                <a:t>누락된 곳이 있습니다</a:t>
              </a:r>
              <a:r>
                <a:rPr lang="en-US" altLang="ko-KR" sz="1400" dirty="0"/>
                <a:t>!</a:t>
              </a:r>
            </a:p>
          </p:txBody>
        </p:sp>
      </p:grpSp>
      <p:graphicFrame>
        <p:nvGraphicFramePr>
          <p:cNvPr id="34" name="Group 240">
            <a:extLst>
              <a:ext uri="{FF2B5EF4-FFF2-40B4-BE49-F238E27FC236}">
                <a16:creationId xmlns:a16="http://schemas.microsoft.com/office/drawing/2014/main" id="{6E99BF80-8388-4CE2-A490-32CDA71B3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7897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00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F41871-5836-45A0-AFD2-D014C4AD1E56}"/>
              </a:ext>
            </a:extLst>
          </p:cNvPr>
          <p:cNvGrpSpPr/>
          <p:nvPr/>
        </p:nvGrpSpPr>
        <p:grpSpPr>
          <a:xfrm>
            <a:off x="959648" y="2896687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401C3E5-546F-4735-978D-E89E81B3CE8B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B082E6F-6776-4AA5-967B-CCDB630EE75A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BC7D5D-0A2E-43FF-A536-A5CD867FBE88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ERROR!</a:t>
              </a:r>
            </a:p>
            <a:p>
              <a:pPr algn="ctr"/>
              <a:r>
                <a:rPr lang="ko-KR" altLang="en-US" sz="1400" dirty="0"/>
                <a:t>누락된 곳이 있습니다</a:t>
              </a:r>
              <a:r>
                <a:rPr lang="en-US" altLang="ko-KR" sz="1400" dirty="0"/>
                <a:t>!</a:t>
              </a: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498DC192-3690-4535-8126-BB46A61E12FB}"/>
              </a:ext>
            </a:extLst>
          </p:cNvPr>
          <p:cNvSpPr/>
          <p:nvPr/>
        </p:nvSpPr>
        <p:spPr bwMode="auto">
          <a:xfrm>
            <a:off x="1938606" y="358522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내용 개체 틀 4">
            <a:extLst>
              <a:ext uri="{FF2B5EF4-FFF2-40B4-BE49-F238E27FC236}">
                <a16:creationId xmlns:a16="http://schemas.microsoft.com/office/drawing/2014/main" id="{F78A52B7-C545-4520-B566-E163A969C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65724"/>
              </p:ext>
            </p:extLst>
          </p:nvPr>
        </p:nvGraphicFramePr>
        <p:xfrm>
          <a:off x="4613592" y="1253216"/>
          <a:ext cx="4016250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Group 240">
            <a:extLst>
              <a:ext uri="{FF2B5EF4-FFF2-40B4-BE49-F238E27FC236}">
                <a16:creationId xmlns:a16="http://schemas.microsoft.com/office/drawing/2014/main" id="{555CC3D8-B358-465D-AD81-7B251DD47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605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86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20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등록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변경을 하고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메모를 추가하며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결과를 확인할 수 있는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2028679"/>
            <a:chOff x="4614126" y="1746882"/>
            <a:chExt cx="4183813" cy="178246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43547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 화면으로 넘어가며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등록한 후 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장된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내용은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확인 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화면으로 넘어가며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내용을 수정한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후 저장된 내용은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화면에서 확인 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삭제버튼을 눌러 삭제하면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삭제된 것을 볼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중요도는 세가지로 표현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중요도는 매우 중요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보통 순으로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노랑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흰색으로 표현한다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항목명을 누르면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항목에 따라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숨기기를 누르면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완료여부에 따라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861504"/>
            <a:ext cx="4183813" cy="2502033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메모는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항목명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 표시는 세 가지 색깔로 지정된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COLOR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3" name="Group 240">
            <a:extLst>
              <a:ext uri="{FF2B5EF4-FFF2-40B4-BE49-F238E27FC236}">
                <a16:creationId xmlns:a16="http://schemas.microsoft.com/office/drawing/2014/main" id="{D42F5BE3-B3F8-4FF3-8FBD-6E90DF7F1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762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UC07 UC08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20FF19-EC5A-4262-A3A3-9B22C7527C0F}"/>
              </a:ext>
            </a:extLst>
          </p:cNvPr>
          <p:cNvGrpSpPr/>
          <p:nvPr/>
        </p:nvGrpSpPr>
        <p:grpSpPr>
          <a:xfrm>
            <a:off x="196179" y="2091735"/>
            <a:ext cx="4336469" cy="3457455"/>
            <a:chOff x="196179" y="2091735"/>
            <a:chExt cx="4336469" cy="345745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F79C8E6-4F1A-4301-8516-75022939C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79" y="2091735"/>
              <a:ext cx="4336469" cy="3457455"/>
            </a:xfrm>
            <a:prstGeom prst="rect">
              <a:avLst/>
            </a:prstGeom>
          </p:spPr>
        </p:pic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id="{ADD490CE-8891-4484-9EDA-2DCA5AD44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525" y="2272445"/>
              <a:ext cx="1047750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1262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39" name="Group 240">
            <a:extLst>
              <a:ext uri="{FF2B5EF4-FFF2-40B4-BE49-F238E27FC236}">
                <a16:creationId xmlns:a16="http://schemas.microsoft.com/office/drawing/2014/main" id="{433838E0-2687-4A4F-9E84-640F70E78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7066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UC07 UC08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55EDCA03-AC99-4355-A863-CE3945951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7" y="1732061"/>
            <a:ext cx="4336469" cy="3457455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E085FD51-B96D-4E81-865B-63269C509276}"/>
              </a:ext>
            </a:extLst>
          </p:cNvPr>
          <p:cNvSpPr/>
          <p:nvPr/>
        </p:nvSpPr>
        <p:spPr bwMode="auto">
          <a:xfrm>
            <a:off x="1560446" y="227646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C92944-8AB0-4170-A502-1B12528CE262}"/>
              </a:ext>
            </a:extLst>
          </p:cNvPr>
          <p:cNvSpPr/>
          <p:nvPr/>
        </p:nvSpPr>
        <p:spPr bwMode="auto">
          <a:xfrm>
            <a:off x="1090103" y="227364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2965B1-7AE0-437C-9EA9-452F2BE98771}"/>
              </a:ext>
            </a:extLst>
          </p:cNvPr>
          <p:cNvSpPr/>
          <p:nvPr/>
        </p:nvSpPr>
        <p:spPr bwMode="auto">
          <a:xfrm>
            <a:off x="291657" y="263471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F247403-5052-4164-915E-B99746D7350A}"/>
              </a:ext>
            </a:extLst>
          </p:cNvPr>
          <p:cNvSpPr/>
          <p:nvPr/>
        </p:nvSpPr>
        <p:spPr bwMode="auto">
          <a:xfrm>
            <a:off x="3194434" y="264150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F7F42E7-EC55-48DE-91C3-B938076F716F}"/>
              </a:ext>
            </a:extLst>
          </p:cNvPr>
          <p:cNvSpPr/>
          <p:nvPr/>
        </p:nvSpPr>
        <p:spPr bwMode="auto">
          <a:xfrm>
            <a:off x="599440" y="227646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5667904-EF54-4361-8C1E-FDA9E57CB20D}"/>
              </a:ext>
            </a:extLst>
          </p:cNvPr>
          <p:cNvSpPr/>
          <p:nvPr/>
        </p:nvSpPr>
        <p:spPr bwMode="auto">
          <a:xfrm>
            <a:off x="230697" y="227365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1615A9-3D70-4844-81F5-90A252C93781}"/>
              </a:ext>
            </a:extLst>
          </p:cNvPr>
          <p:cNvSpPr/>
          <p:nvPr/>
        </p:nvSpPr>
        <p:spPr bwMode="auto">
          <a:xfrm>
            <a:off x="3936680" y="264150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18C48CA-716C-4535-9307-835CA5A4E007}"/>
              </a:ext>
            </a:extLst>
          </p:cNvPr>
          <p:cNvSpPr/>
          <p:nvPr/>
        </p:nvSpPr>
        <p:spPr bwMode="auto">
          <a:xfrm>
            <a:off x="3565557" y="264150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47E394B-C966-4C10-8680-B0A8B9CDB7C4}"/>
              </a:ext>
            </a:extLst>
          </p:cNvPr>
          <p:cNvSpPr/>
          <p:nvPr/>
        </p:nvSpPr>
        <p:spPr bwMode="auto">
          <a:xfrm>
            <a:off x="2051109" y="227646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67E48D31-2A9B-4687-950B-1E0881710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932478"/>
            <a:ext cx="10477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67762AF4-63B7-4A70-A92A-09BE4BBF7D87}"/>
              </a:ext>
            </a:extLst>
          </p:cNvPr>
          <p:cNvSpPr/>
          <p:nvPr/>
        </p:nvSpPr>
        <p:spPr bwMode="auto">
          <a:xfrm>
            <a:off x="3677317" y="1828057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649858B-76BA-45EC-838D-64F6DE8D3792}"/>
              </a:ext>
            </a:extLst>
          </p:cNvPr>
          <p:cNvSpPr/>
          <p:nvPr/>
        </p:nvSpPr>
        <p:spPr bwMode="auto">
          <a:xfrm>
            <a:off x="2564765" y="1837536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내용 개체 틀 4">
            <a:extLst>
              <a:ext uri="{FF2B5EF4-FFF2-40B4-BE49-F238E27FC236}">
                <a16:creationId xmlns:a16="http://schemas.microsoft.com/office/drawing/2014/main" id="{061BEAE5-94EE-4703-8EBC-EC83E0E9F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112288"/>
              </p:ext>
            </p:extLst>
          </p:nvPr>
        </p:nvGraphicFramePr>
        <p:xfrm>
          <a:off x="4623752" y="1222736"/>
          <a:ext cx="4050032" cy="334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65705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877749"/>
                  </a:ext>
                </a:extLst>
              </a:tr>
              <a:tr h="14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02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706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COLOR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9743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3480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33604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15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등록하고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세부내용을 추가하는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WHAT 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형식에 맞게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기입한다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완료를 눌러 시스템에 저장한다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WHAT 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직접 입력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실제마감일은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분 순서대로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COMBO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입력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DDE35795-26B9-4A24-9D9E-EF6F11B0A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94" y="2058724"/>
            <a:ext cx="4320706" cy="3447016"/>
          </a:xfrm>
          <a:prstGeom prst="rect">
            <a:avLst/>
          </a:prstGeom>
        </p:spPr>
      </p:pic>
      <p:graphicFrame>
        <p:nvGraphicFramePr>
          <p:cNvPr id="21" name="Group 240">
            <a:extLst>
              <a:ext uri="{FF2B5EF4-FFF2-40B4-BE49-F238E27FC236}">
                <a16:creationId xmlns:a16="http://schemas.microsoft.com/office/drawing/2014/main" id="{F58B2E07-BCEE-4F14-B825-3F8892D38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115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34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709042"/>
              </p:ext>
            </p:extLst>
          </p:nvPr>
        </p:nvGraphicFramePr>
        <p:xfrm>
          <a:off x="280988" y="1025525"/>
          <a:ext cx="8582024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명 및 버전 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남수완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추가로 인한 수정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보이기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남수완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오타 수정 및 추가기능 기입수정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남수완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259862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29675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32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6259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WHAT TO DO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ED6E4E01-8FD9-4256-869A-E2315D224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94" y="2058724"/>
            <a:ext cx="4320706" cy="3447016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1A8994C8-2667-4EBF-9BA8-04CF6AD98102}"/>
              </a:ext>
            </a:extLst>
          </p:cNvPr>
          <p:cNvSpPr/>
          <p:nvPr/>
        </p:nvSpPr>
        <p:spPr bwMode="auto">
          <a:xfrm>
            <a:off x="3657600" y="218546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51D7B5-C27B-4D54-92A5-29F0E6FF85CB}"/>
              </a:ext>
            </a:extLst>
          </p:cNvPr>
          <p:cNvSpPr/>
          <p:nvPr/>
        </p:nvSpPr>
        <p:spPr bwMode="auto">
          <a:xfrm>
            <a:off x="881214" y="4010143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F286DF8-AB81-41EA-9668-20CA4149ED40}"/>
              </a:ext>
            </a:extLst>
          </p:cNvPr>
          <p:cNvSpPr/>
          <p:nvPr/>
        </p:nvSpPr>
        <p:spPr bwMode="auto">
          <a:xfrm>
            <a:off x="881214" y="355077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AB8BCDA-6D34-4D45-A671-73C1012D1E1D}"/>
              </a:ext>
            </a:extLst>
          </p:cNvPr>
          <p:cNvSpPr/>
          <p:nvPr/>
        </p:nvSpPr>
        <p:spPr bwMode="auto">
          <a:xfrm>
            <a:off x="881214" y="290284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B709F13-9103-4020-825C-CF9F39872066}"/>
              </a:ext>
            </a:extLst>
          </p:cNvPr>
          <p:cNvSpPr/>
          <p:nvPr/>
        </p:nvSpPr>
        <p:spPr bwMode="auto">
          <a:xfrm>
            <a:off x="883920" y="2623877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F0F9963-ABDB-4CA0-856B-97DB73E71316}"/>
              </a:ext>
            </a:extLst>
          </p:cNvPr>
          <p:cNvSpPr/>
          <p:nvPr/>
        </p:nvSpPr>
        <p:spPr bwMode="auto">
          <a:xfrm>
            <a:off x="881214" y="326412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240">
            <a:extLst>
              <a:ext uri="{FF2B5EF4-FFF2-40B4-BE49-F238E27FC236}">
                <a16:creationId xmlns:a16="http://schemas.microsoft.com/office/drawing/2014/main" id="{C62B8DAA-29AB-4E81-B6BE-537B2AB28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4130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411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등록 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누락된 항목이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있을 경우 사용자에게 알려주는 에러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창이다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화면으로 되돌아간다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입력한 내용에 에러가 있음을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누락된 항목이 있음을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EA57E71-1779-44D9-896E-CBFF9C5FC961}"/>
              </a:ext>
            </a:extLst>
          </p:cNvPr>
          <p:cNvGrpSpPr/>
          <p:nvPr/>
        </p:nvGrpSpPr>
        <p:grpSpPr>
          <a:xfrm>
            <a:off x="987824" y="2869951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A7A58C-5412-468C-AF8E-AB9AADB0D87E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3FBDE84-7DEF-4150-A08A-A8702189A746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461E8-21FF-49AB-8087-A60C0FFBD7C5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ERROR!</a:t>
              </a:r>
            </a:p>
            <a:p>
              <a:pPr algn="ctr"/>
              <a:r>
                <a:rPr lang="ko-KR" altLang="en-US" sz="1400" dirty="0"/>
                <a:t>누락된 곳이 있습니다</a:t>
              </a:r>
              <a:r>
                <a:rPr lang="en-US" altLang="ko-KR" sz="1400" dirty="0"/>
                <a:t>!</a:t>
              </a:r>
            </a:p>
          </p:txBody>
        </p:sp>
      </p:grp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6A4327BE-6C00-4F66-8066-FECD59B20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28674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589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F41871-5836-45A0-AFD2-D014C4AD1E56}"/>
              </a:ext>
            </a:extLst>
          </p:cNvPr>
          <p:cNvGrpSpPr/>
          <p:nvPr/>
        </p:nvGrpSpPr>
        <p:grpSpPr>
          <a:xfrm>
            <a:off x="959648" y="2896687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401C3E5-546F-4735-978D-E89E81B3CE8B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B082E6F-6776-4AA5-967B-CCDB630EE75A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BC7D5D-0A2E-43FF-A536-A5CD867FBE88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ERROR!</a:t>
              </a:r>
            </a:p>
            <a:p>
              <a:pPr algn="ctr"/>
              <a:r>
                <a:rPr lang="ko-KR" altLang="en-US" sz="1400" dirty="0"/>
                <a:t>누락된 곳이 있습니다</a:t>
              </a:r>
              <a:r>
                <a:rPr lang="en-US" altLang="ko-KR" sz="1400" dirty="0"/>
                <a:t>!</a:t>
              </a: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498DC192-3690-4535-8126-BB46A61E12FB}"/>
              </a:ext>
            </a:extLst>
          </p:cNvPr>
          <p:cNvSpPr/>
          <p:nvPr/>
        </p:nvSpPr>
        <p:spPr bwMode="auto">
          <a:xfrm>
            <a:off x="1938606" y="358522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내용 개체 틀 4">
            <a:extLst>
              <a:ext uri="{FF2B5EF4-FFF2-40B4-BE49-F238E27FC236}">
                <a16:creationId xmlns:a16="http://schemas.microsoft.com/office/drawing/2014/main" id="{F78A52B7-C545-4520-B566-E163A969CB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13592" y="1253216"/>
          <a:ext cx="4016250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id="{970167B7-445E-4DB6-BD46-9358191B3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370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424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등록된 마감일 하루 전에 사용자가 알림을 받는 창이다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누른다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과목명을 알려주는 알림 창이다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내일 마감임을 알려주는 알림 창이다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DF4E880-4E9E-4E53-A8BB-E423DBF5ACEB}"/>
              </a:ext>
            </a:extLst>
          </p:cNvPr>
          <p:cNvGrpSpPr/>
          <p:nvPr/>
        </p:nvGrpSpPr>
        <p:grpSpPr>
          <a:xfrm>
            <a:off x="760324" y="2869951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1DD9C8D-1ACB-4339-8493-0AE8811EDE87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58A5858-0918-4119-81FC-5DF974D87902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CAD9F3-DCEE-4D7E-949D-C9DE1AB98AFE}"/>
                </a:ext>
              </a:extLst>
            </p:cNvPr>
            <p:cNvSpPr txBox="1"/>
            <p:nvPr/>
          </p:nvSpPr>
          <p:spPr>
            <a:xfrm>
              <a:off x="4460712" y="2238277"/>
              <a:ext cx="3144680" cy="847818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!ALERT!</a:t>
              </a:r>
            </a:p>
            <a:p>
              <a:pPr algn="ctr"/>
              <a:r>
                <a:rPr lang="ko-KR" altLang="en-US" sz="1200" u="sng" dirty="0"/>
                <a:t>소프트웨어공학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To do list </a:t>
              </a:r>
              <a:r>
                <a:rPr lang="ko-KR" altLang="en-US" sz="1200" dirty="0"/>
                <a:t>중 </a:t>
              </a:r>
              <a:endParaRPr lang="en-US" altLang="ko-KR" sz="1200" dirty="0"/>
            </a:p>
            <a:p>
              <a:pPr algn="ctr"/>
              <a:r>
                <a:rPr lang="ko-KR" altLang="en-US" sz="1200" u="sng" dirty="0"/>
                <a:t>내일</a:t>
              </a:r>
              <a:r>
                <a:rPr lang="ko-KR" altLang="en-US" sz="1200" dirty="0"/>
                <a:t> 마감인 항목이 있습니다</a:t>
              </a:r>
              <a:r>
                <a:rPr lang="en-US" altLang="ko-KR" sz="1200" dirty="0"/>
                <a:t>!</a:t>
              </a:r>
            </a:p>
          </p:txBody>
        </p:sp>
      </p:grpSp>
      <p:graphicFrame>
        <p:nvGraphicFramePr>
          <p:cNvPr id="21" name="Group 240">
            <a:extLst>
              <a:ext uri="{FF2B5EF4-FFF2-40B4-BE49-F238E27FC236}">
                <a16:creationId xmlns:a16="http://schemas.microsoft.com/office/drawing/2014/main" id="{9315C56A-AF07-4AC0-837F-FC492142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6552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UC14 UC15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30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51455"/>
              </p:ext>
            </p:extLst>
          </p:nvPr>
        </p:nvGraphicFramePr>
        <p:xfrm>
          <a:off x="4623752" y="1222736"/>
          <a:ext cx="4050032" cy="893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2E9B22-15BB-4377-9999-715AF207DF74}"/>
              </a:ext>
            </a:extLst>
          </p:cNvPr>
          <p:cNvGrpSpPr/>
          <p:nvPr/>
        </p:nvGrpSpPr>
        <p:grpSpPr>
          <a:xfrm>
            <a:off x="760324" y="2869951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FE3C6CA-065C-4F5D-86CC-BC3C02A96C72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43BC217-8A49-4493-B73A-2FACEDF47222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42B8F9-C3AE-4E37-9EE7-FFFE2957C92B}"/>
                </a:ext>
              </a:extLst>
            </p:cNvPr>
            <p:cNvSpPr txBox="1"/>
            <p:nvPr/>
          </p:nvSpPr>
          <p:spPr>
            <a:xfrm>
              <a:off x="4460712" y="2238277"/>
              <a:ext cx="3144680" cy="847818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!ALERT!</a:t>
              </a:r>
            </a:p>
            <a:p>
              <a:pPr algn="ctr"/>
              <a:r>
                <a:rPr lang="ko-KR" altLang="en-US" sz="1200" u="sng" dirty="0"/>
                <a:t>소프트웨어공학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To do list </a:t>
              </a:r>
              <a:r>
                <a:rPr lang="ko-KR" altLang="en-US" sz="1200" dirty="0"/>
                <a:t>중 </a:t>
              </a:r>
              <a:endParaRPr lang="en-US" altLang="ko-KR" sz="1200" dirty="0"/>
            </a:p>
            <a:p>
              <a:pPr algn="ctr"/>
              <a:r>
                <a:rPr lang="ko-KR" altLang="en-US" sz="1200" u="sng" dirty="0"/>
                <a:t>내일</a:t>
              </a:r>
              <a:r>
                <a:rPr lang="ko-KR" altLang="en-US" sz="1200" dirty="0"/>
                <a:t> 마감인 항목이 있습니다</a:t>
              </a:r>
              <a:r>
                <a:rPr lang="en-US" altLang="ko-KR" sz="1200" dirty="0"/>
                <a:t>!</a:t>
              </a: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FFFFA339-40A2-4F53-8EB9-DFD029CF29CF}"/>
              </a:ext>
            </a:extLst>
          </p:cNvPr>
          <p:cNvSpPr/>
          <p:nvPr/>
        </p:nvSpPr>
        <p:spPr bwMode="auto">
          <a:xfrm>
            <a:off x="648564" y="2727382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240">
            <a:extLst>
              <a:ext uri="{FF2B5EF4-FFF2-40B4-BE49-F238E27FC236}">
                <a16:creationId xmlns:a16="http://schemas.microsoft.com/office/drawing/2014/main" id="{0F2BFFB0-1D09-400A-837C-E1583D8A7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4866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UC14 UC15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28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메모를 등록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메모를 누른다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메모 화면이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내용을 입력한 후 등록을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누르면 내용이 저장된다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메모 내용을 변경하고 싶을 때도 같은 방법으로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메모는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MEMO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내용은 직접 입력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6E6C61E-335F-4B66-8E75-1E8ACFDDC8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7" y="2438210"/>
            <a:ext cx="4491043" cy="2539194"/>
          </a:xfrm>
          <a:prstGeom prst="rect">
            <a:avLst/>
          </a:prstGeom>
        </p:spPr>
      </p:pic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CD375C0F-AF5E-4064-B34D-B31D027C7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9421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메모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UC16 UC17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654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013135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652C667A-F757-4AB3-B54F-53079B0C50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7" y="2438210"/>
            <a:ext cx="4491043" cy="253919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AF7A60B7-7860-428F-AA83-99D723C682AD}"/>
              </a:ext>
            </a:extLst>
          </p:cNvPr>
          <p:cNvSpPr/>
          <p:nvPr/>
        </p:nvSpPr>
        <p:spPr bwMode="auto">
          <a:xfrm>
            <a:off x="3241040" y="271377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78D75CD-4B5B-47C6-849D-BED7F876D4AF}"/>
              </a:ext>
            </a:extLst>
          </p:cNvPr>
          <p:cNvSpPr/>
          <p:nvPr/>
        </p:nvSpPr>
        <p:spPr bwMode="auto">
          <a:xfrm>
            <a:off x="2712720" y="309764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8609119-C9C0-431A-9C68-5FC9FE4DE7B4}"/>
              </a:ext>
            </a:extLst>
          </p:cNvPr>
          <p:cNvSpPr/>
          <p:nvPr/>
        </p:nvSpPr>
        <p:spPr bwMode="auto">
          <a:xfrm>
            <a:off x="4094480" y="243736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723D0F57-BC5F-4BC2-85D5-72C6E9B4C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1148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메모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UC116 UC17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40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THREE_GO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F067C1-BC75-425A-8A23-347902B482FC}"/>
              </a:ext>
            </a:extLst>
          </p:cNvPr>
          <p:cNvSpPr/>
          <p:nvPr/>
        </p:nvSpPr>
        <p:spPr bwMode="auto">
          <a:xfrm>
            <a:off x="6360160" y="2724973"/>
            <a:ext cx="8432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CD1411-6501-4EE6-88EB-3E46D03BF200}"/>
              </a:ext>
            </a:extLst>
          </p:cNvPr>
          <p:cNvSpPr/>
          <p:nvPr/>
        </p:nvSpPr>
        <p:spPr bwMode="auto">
          <a:xfrm>
            <a:off x="1595120" y="2968875"/>
            <a:ext cx="9956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D59169-9DEA-4B17-8F68-626B777A1DF4}"/>
              </a:ext>
            </a:extLst>
          </p:cNvPr>
          <p:cNvSpPr/>
          <p:nvPr/>
        </p:nvSpPr>
        <p:spPr bwMode="auto">
          <a:xfrm>
            <a:off x="1595120" y="3652634"/>
            <a:ext cx="9956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 변경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AD6A5B-DA07-45DA-B72E-5B337F6A7F53}"/>
              </a:ext>
            </a:extLst>
          </p:cNvPr>
          <p:cNvSpPr/>
          <p:nvPr/>
        </p:nvSpPr>
        <p:spPr bwMode="auto">
          <a:xfrm>
            <a:off x="1595120" y="4336393"/>
            <a:ext cx="9956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064AD-D80D-4BD2-A292-B5C240D3F3E2}"/>
              </a:ext>
            </a:extLst>
          </p:cNvPr>
          <p:cNvSpPr/>
          <p:nvPr/>
        </p:nvSpPr>
        <p:spPr bwMode="auto">
          <a:xfrm>
            <a:off x="2997200" y="2174240"/>
            <a:ext cx="2387600" cy="406400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644A18-CA7B-44CC-B8D8-58FD0CCBD14D}"/>
              </a:ext>
            </a:extLst>
          </p:cNvPr>
          <p:cNvSpPr/>
          <p:nvPr/>
        </p:nvSpPr>
        <p:spPr bwMode="auto">
          <a:xfrm>
            <a:off x="6061745" y="2306320"/>
            <a:ext cx="2391375" cy="2298498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60C0FA-7F6D-4B12-99C7-EB6C168C47D2}"/>
              </a:ext>
            </a:extLst>
          </p:cNvPr>
          <p:cNvSpPr/>
          <p:nvPr/>
        </p:nvSpPr>
        <p:spPr bwMode="auto">
          <a:xfrm>
            <a:off x="6057600" y="4964545"/>
            <a:ext cx="2391375" cy="1100975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070BD1-93A7-4AEF-97C2-798AC507D7EB}"/>
              </a:ext>
            </a:extLst>
          </p:cNvPr>
          <p:cNvSpPr txBox="1"/>
          <p:nvPr/>
        </p:nvSpPr>
        <p:spPr>
          <a:xfrm>
            <a:off x="3078480" y="2285116"/>
            <a:ext cx="1361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PRODUCTS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45B526-A1D9-4EDE-91E6-3B0A9BC873A3}"/>
              </a:ext>
            </a:extLst>
          </p:cNvPr>
          <p:cNvSpPr txBox="1"/>
          <p:nvPr/>
        </p:nvSpPr>
        <p:spPr>
          <a:xfrm>
            <a:off x="6177280" y="2415708"/>
            <a:ext cx="2275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PRODUCT MINI OPERATION_1</a:t>
            </a:r>
            <a:endParaRPr lang="ko-KR" altLang="en-US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F3DDC7-C79C-4139-82F4-6076422C7DD8}"/>
              </a:ext>
            </a:extLst>
          </p:cNvPr>
          <p:cNvSpPr txBox="1"/>
          <p:nvPr/>
        </p:nvSpPr>
        <p:spPr>
          <a:xfrm>
            <a:off x="6138098" y="5043387"/>
            <a:ext cx="244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PRODUCT MINI OPERATION_2</a:t>
            </a:r>
            <a:endParaRPr lang="ko-KR" altLang="en-US" sz="11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B4C2AE-38AE-4E88-BAC7-A7F1ADD6FF74}"/>
              </a:ext>
            </a:extLst>
          </p:cNvPr>
          <p:cNvSpPr/>
          <p:nvPr/>
        </p:nvSpPr>
        <p:spPr bwMode="auto">
          <a:xfrm>
            <a:off x="3200400" y="2638675"/>
            <a:ext cx="107696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9DDA10-BBA5-47B2-AE86-50EACB2C201B}"/>
              </a:ext>
            </a:extLst>
          </p:cNvPr>
          <p:cNvSpPr/>
          <p:nvPr/>
        </p:nvSpPr>
        <p:spPr bwMode="auto">
          <a:xfrm>
            <a:off x="4029948" y="3254214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9B6745-161A-4E5F-99B0-534CC301516E}"/>
              </a:ext>
            </a:extLst>
          </p:cNvPr>
          <p:cNvSpPr/>
          <p:nvPr/>
        </p:nvSpPr>
        <p:spPr bwMode="auto">
          <a:xfrm>
            <a:off x="4029948" y="3863039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325195-F1C0-48EF-A530-70D70C5314D3}"/>
              </a:ext>
            </a:extLst>
          </p:cNvPr>
          <p:cNvSpPr/>
          <p:nvPr/>
        </p:nvSpPr>
        <p:spPr bwMode="auto">
          <a:xfrm>
            <a:off x="4029948" y="4472738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20EF6D-193F-4422-875E-8DDAF337A998}"/>
              </a:ext>
            </a:extLst>
          </p:cNvPr>
          <p:cNvSpPr/>
          <p:nvPr/>
        </p:nvSpPr>
        <p:spPr bwMode="auto">
          <a:xfrm>
            <a:off x="4029948" y="5055657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0D0A47-0555-48FE-A98E-2116DCAFBB68}"/>
              </a:ext>
            </a:extLst>
          </p:cNvPr>
          <p:cNvSpPr/>
          <p:nvPr/>
        </p:nvSpPr>
        <p:spPr bwMode="auto">
          <a:xfrm>
            <a:off x="1595120" y="5020152"/>
            <a:ext cx="9956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출력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7BA508-79FB-47CA-AF84-187E02D69287}"/>
              </a:ext>
            </a:extLst>
          </p:cNvPr>
          <p:cNvSpPr/>
          <p:nvPr/>
        </p:nvSpPr>
        <p:spPr bwMode="auto">
          <a:xfrm>
            <a:off x="4029948" y="5638265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출력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1F94EFF-A9D0-466C-AA85-CD82B1AEF9F7}"/>
              </a:ext>
            </a:extLst>
          </p:cNvPr>
          <p:cNvSpPr/>
          <p:nvPr/>
        </p:nvSpPr>
        <p:spPr bwMode="auto">
          <a:xfrm>
            <a:off x="973902" y="1301365"/>
            <a:ext cx="8432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016586-8A6D-45DA-8E39-3612A4F4ACE3}"/>
              </a:ext>
            </a:extLst>
          </p:cNvPr>
          <p:cNvSpPr/>
          <p:nvPr/>
        </p:nvSpPr>
        <p:spPr bwMode="auto">
          <a:xfrm>
            <a:off x="7076440" y="3332238"/>
            <a:ext cx="101092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메모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F15B26-4342-425E-8094-150898C5568A}"/>
              </a:ext>
            </a:extLst>
          </p:cNvPr>
          <p:cNvSpPr/>
          <p:nvPr/>
        </p:nvSpPr>
        <p:spPr bwMode="auto">
          <a:xfrm>
            <a:off x="7076440" y="3939503"/>
            <a:ext cx="101092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메모 변경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8F9E3CE-E85C-4708-ADD5-9182C0C232AF}"/>
              </a:ext>
            </a:extLst>
          </p:cNvPr>
          <p:cNvSpPr/>
          <p:nvPr/>
        </p:nvSpPr>
        <p:spPr bwMode="auto">
          <a:xfrm>
            <a:off x="6831647" y="5428590"/>
            <a:ext cx="8432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알람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03C671-B935-4806-84EC-784A7A8C3D16}"/>
              </a:ext>
            </a:extLst>
          </p:cNvPr>
          <p:cNvSpPr/>
          <p:nvPr/>
        </p:nvSpPr>
        <p:spPr bwMode="auto">
          <a:xfrm>
            <a:off x="973902" y="2324869"/>
            <a:ext cx="8432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과목화면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68F5877-AFD2-4EA1-9010-D5C31DE54A61}"/>
              </a:ext>
            </a:extLst>
          </p:cNvPr>
          <p:cNvCxnSpPr>
            <a:stCxn id="30" idx="2"/>
            <a:endCxn id="34" idx="0"/>
          </p:cNvCxnSpPr>
          <p:nvPr/>
        </p:nvCxnSpPr>
        <p:spPr bwMode="auto">
          <a:xfrm>
            <a:off x="1395542" y="1778885"/>
            <a:ext cx="0" cy="5459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4011609-5929-4775-896A-15C37609B254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>
            <a:off x="1395542" y="1959726"/>
            <a:ext cx="2795458" cy="21451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644AB110-F577-47A6-8FCD-F8DDD8F6D77E}"/>
              </a:ext>
            </a:extLst>
          </p:cNvPr>
          <p:cNvCxnSpPr/>
          <p:nvPr/>
        </p:nvCxnSpPr>
        <p:spPr bwMode="auto">
          <a:xfrm rot="5400000" flipH="1" flipV="1">
            <a:off x="9516413" y="2701146"/>
            <a:ext cx="47655" cy="12700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66182884-4963-4E89-8F68-EC55A93ECE5F}"/>
              </a:ext>
            </a:extLst>
          </p:cNvPr>
          <p:cNvCxnSpPr>
            <a:stCxn id="34" idx="2"/>
            <a:endCxn id="28" idx="1"/>
          </p:cNvCxnSpPr>
          <p:nvPr/>
        </p:nvCxnSpPr>
        <p:spPr bwMode="auto">
          <a:xfrm rot="16200000" flipH="1">
            <a:off x="267070" y="3930861"/>
            <a:ext cx="2456523" cy="19957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5E1C864-DA44-4EC9-980D-523D63BAF290}"/>
              </a:ext>
            </a:extLst>
          </p:cNvPr>
          <p:cNvCxnSpPr>
            <a:endCxn id="13" idx="1"/>
          </p:cNvCxnSpPr>
          <p:nvPr/>
        </p:nvCxnSpPr>
        <p:spPr bwMode="auto">
          <a:xfrm>
            <a:off x="1395542" y="3202493"/>
            <a:ext cx="199578" cy="514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45A20EA-166A-4616-B9C8-D53ABE947ED1}"/>
              </a:ext>
            </a:extLst>
          </p:cNvPr>
          <p:cNvCxnSpPr>
            <a:endCxn id="14" idx="1"/>
          </p:cNvCxnSpPr>
          <p:nvPr/>
        </p:nvCxnSpPr>
        <p:spPr bwMode="auto">
          <a:xfrm>
            <a:off x="1395542" y="3891394"/>
            <a:ext cx="1995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674A2C1-D859-4E86-8228-DFB25C45902C}"/>
              </a:ext>
            </a:extLst>
          </p:cNvPr>
          <p:cNvCxnSpPr>
            <a:endCxn id="15" idx="1"/>
          </p:cNvCxnSpPr>
          <p:nvPr/>
        </p:nvCxnSpPr>
        <p:spPr bwMode="auto">
          <a:xfrm>
            <a:off x="1395542" y="4575153"/>
            <a:ext cx="1995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B8B8E781-16BF-4754-8ACE-F532B692D506}"/>
              </a:ext>
            </a:extLst>
          </p:cNvPr>
          <p:cNvCxnSpPr>
            <a:stCxn id="16" idx="1"/>
            <a:endCxn id="18" idx="1"/>
          </p:cNvCxnSpPr>
          <p:nvPr/>
        </p:nvCxnSpPr>
        <p:spPr bwMode="auto">
          <a:xfrm rot="10800000" flipV="1">
            <a:off x="6057601" y="3455569"/>
            <a:ext cx="4145" cy="2059464"/>
          </a:xfrm>
          <a:prstGeom prst="bentConnector3">
            <a:avLst>
              <a:gd name="adj1" fmla="val 5615078"/>
            </a:avLst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3D411A8-E7C2-4F27-948C-95C0801EC78B}"/>
              </a:ext>
            </a:extLst>
          </p:cNvPr>
          <p:cNvCxnSpPr>
            <a:stCxn id="7" idx="3"/>
          </p:cNvCxnSpPr>
          <p:nvPr/>
        </p:nvCxnSpPr>
        <p:spPr bwMode="auto">
          <a:xfrm>
            <a:off x="5384800" y="4206240"/>
            <a:ext cx="4470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8AA181A-80B6-449B-8460-9B07756B75A5}"/>
              </a:ext>
            </a:extLst>
          </p:cNvPr>
          <p:cNvCxnSpPr>
            <a:stCxn id="22" idx="2"/>
            <a:endCxn id="29" idx="1"/>
          </p:cNvCxnSpPr>
          <p:nvPr/>
        </p:nvCxnSpPr>
        <p:spPr bwMode="auto">
          <a:xfrm rot="16200000" flipH="1">
            <a:off x="2503999" y="4351076"/>
            <a:ext cx="2760830" cy="29106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85D2AE3-555F-43DA-B11A-C674C3D4D655}"/>
              </a:ext>
            </a:extLst>
          </p:cNvPr>
          <p:cNvCxnSpPr>
            <a:cxnSpLocks/>
          </p:cNvCxnSpPr>
          <p:nvPr/>
        </p:nvCxnSpPr>
        <p:spPr bwMode="auto">
          <a:xfrm>
            <a:off x="3738880" y="4135557"/>
            <a:ext cx="291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EA02B2C-25D3-4CBB-9049-E76AFAC4FA73}"/>
              </a:ext>
            </a:extLst>
          </p:cNvPr>
          <p:cNvCxnSpPr/>
          <p:nvPr/>
        </p:nvCxnSpPr>
        <p:spPr bwMode="auto">
          <a:xfrm>
            <a:off x="3738880" y="4711498"/>
            <a:ext cx="291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2DE1129-52D4-4E5F-BED3-6D2521648A5A}"/>
              </a:ext>
            </a:extLst>
          </p:cNvPr>
          <p:cNvCxnSpPr/>
          <p:nvPr/>
        </p:nvCxnSpPr>
        <p:spPr bwMode="auto">
          <a:xfrm>
            <a:off x="3738880" y="3492974"/>
            <a:ext cx="291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16A9422-79AB-4486-BA90-554447C04DFD}"/>
              </a:ext>
            </a:extLst>
          </p:cNvPr>
          <p:cNvCxnSpPr/>
          <p:nvPr/>
        </p:nvCxnSpPr>
        <p:spPr bwMode="auto">
          <a:xfrm>
            <a:off x="3738881" y="5304997"/>
            <a:ext cx="291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0" name="연결선: 꺾임 1029">
            <a:extLst>
              <a:ext uri="{FF2B5EF4-FFF2-40B4-BE49-F238E27FC236}">
                <a16:creationId xmlns:a16="http://schemas.microsoft.com/office/drawing/2014/main" id="{ACA51D93-22A3-4CE0-BA4E-F262469B3FDE}"/>
              </a:ext>
            </a:extLst>
          </p:cNvPr>
          <p:cNvCxnSpPr>
            <a:stCxn id="12" idx="2"/>
            <a:endCxn id="32" idx="1"/>
          </p:cNvCxnSpPr>
          <p:nvPr/>
        </p:nvCxnSpPr>
        <p:spPr bwMode="auto">
          <a:xfrm rot="16200000" flipH="1">
            <a:off x="6441235" y="3543058"/>
            <a:ext cx="975770" cy="29464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6" name="직선 연결선 1035">
            <a:extLst>
              <a:ext uri="{FF2B5EF4-FFF2-40B4-BE49-F238E27FC236}">
                <a16:creationId xmlns:a16="http://schemas.microsoft.com/office/drawing/2014/main" id="{272FE12E-4B40-4E60-A4D4-8AB72B80E07F}"/>
              </a:ext>
            </a:extLst>
          </p:cNvPr>
          <p:cNvCxnSpPr>
            <a:cxnSpLocks/>
            <a:endCxn id="31" idx="1"/>
          </p:cNvCxnSpPr>
          <p:nvPr/>
        </p:nvCxnSpPr>
        <p:spPr bwMode="auto">
          <a:xfrm flipV="1">
            <a:off x="6781800" y="3570998"/>
            <a:ext cx="294640" cy="736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40C0B7-EB74-4942-A194-6F21FABC6212}"/>
              </a:ext>
            </a:extLst>
          </p:cNvPr>
          <p:cNvSpPr/>
          <p:nvPr/>
        </p:nvSpPr>
        <p:spPr bwMode="auto">
          <a:xfrm>
            <a:off x="3000851" y="1232902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2B7252-9C24-4DF7-B62C-DF4B55E2ECB8}"/>
              </a:ext>
            </a:extLst>
          </p:cNvPr>
          <p:cNvSpPr/>
          <p:nvPr/>
        </p:nvSpPr>
        <p:spPr bwMode="auto">
          <a:xfrm>
            <a:off x="4417293" y="1232902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7395A6-5622-4663-809E-6C54C0CCE39D}"/>
              </a:ext>
            </a:extLst>
          </p:cNvPr>
          <p:cNvSpPr/>
          <p:nvPr/>
        </p:nvSpPr>
        <p:spPr bwMode="auto">
          <a:xfrm>
            <a:off x="4417293" y="311677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과목변경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1BA85A-FA5F-455C-AAEC-BD39C3FAE228}"/>
              </a:ext>
            </a:extLst>
          </p:cNvPr>
          <p:cNvSpPr/>
          <p:nvPr/>
        </p:nvSpPr>
        <p:spPr bwMode="auto">
          <a:xfrm>
            <a:off x="6270536" y="3906499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5B2A66-FF42-4244-92BA-FB92FD7DDF0D}"/>
              </a:ext>
            </a:extLst>
          </p:cNvPr>
          <p:cNvSpPr/>
          <p:nvPr/>
        </p:nvSpPr>
        <p:spPr bwMode="auto">
          <a:xfrm>
            <a:off x="7889632" y="311677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메모등록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A7667D-0375-46AE-882F-FD73C16AD469}"/>
              </a:ext>
            </a:extLst>
          </p:cNvPr>
          <p:cNvSpPr/>
          <p:nvPr/>
        </p:nvSpPr>
        <p:spPr bwMode="auto">
          <a:xfrm>
            <a:off x="352425" y="2223868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알림시스템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00716E-7661-416A-A5CB-E8D7D82E19DE}"/>
              </a:ext>
            </a:extLst>
          </p:cNvPr>
          <p:cNvSpPr/>
          <p:nvPr/>
        </p:nvSpPr>
        <p:spPr bwMode="auto">
          <a:xfrm>
            <a:off x="4417293" y="224301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과목등록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2863FF-4A29-493E-85DA-6A491B6A8C75}"/>
              </a:ext>
            </a:extLst>
          </p:cNvPr>
          <p:cNvSpPr/>
          <p:nvPr/>
        </p:nvSpPr>
        <p:spPr bwMode="auto">
          <a:xfrm>
            <a:off x="1999774" y="222269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알람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16F2AB-3100-45C5-B940-8D2FD2353181}"/>
              </a:ext>
            </a:extLst>
          </p:cNvPr>
          <p:cNvSpPr/>
          <p:nvPr/>
        </p:nvSpPr>
        <p:spPr bwMode="auto">
          <a:xfrm>
            <a:off x="6269628" y="3084483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변경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B6BC6D-ABF5-4750-927C-B08E9366F752}"/>
              </a:ext>
            </a:extLst>
          </p:cNvPr>
          <p:cNvSpPr/>
          <p:nvPr/>
        </p:nvSpPr>
        <p:spPr bwMode="auto">
          <a:xfrm>
            <a:off x="5960382" y="4756493"/>
            <a:ext cx="1476738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항목별 정렬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69E9C-D45E-4A01-A986-6879D696E671}"/>
              </a:ext>
            </a:extLst>
          </p:cNvPr>
          <p:cNvSpPr/>
          <p:nvPr/>
        </p:nvSpPr>
        <p:spPr bwMode="auto">
          <a:xfrm>
            <a:off x="7889632" y="3881000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메모변경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97950A-9321-41AC-9CF1-617F20D5AC66}"/>
              </a:ext>
            </a:extLst>
          </p:cNvPr>
          <p:cNvSpPr/>
          <p:nvPr/>
        </p:nvSpPr>
        <p:spPr bwMode="auto">
          <a:xfrm>
            <a:off x="6269628" y="224301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F54D5F-BCCD-45D4-BCEB-3BD6D679EAE7}"/>
              </a:ext>
            </a:extLst>
          </p:cNvPr>
          <p:cNvSpPr/>
          <p:nvPr/>
        </p:nvSpPr>
        <p:spPr bwMode="auto">
          <a:xfrm>
            <a:off x="3280306" y="311018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과목삭제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F518311-1AA5-48CE-9D12-81ED2C8FF28B}"/>
              </a:ext>
            </a:extLst>
          </p:cNvPr>
          <p:cNvCxnSpPr>
            <a:stCxn id="23" idx="3"/>
            <a:endCxn id="13" idx="0"/>
          </p:cNvCxnSpPr>
          <p:nvPr/>
        </p:nvCxnSpPr>
        <p:spPr bwMode="auto">
          <a:xfrm>
            <a:off x="7112908" y="2481776"/>
            <a:ext cx="1198364" cy="6350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B179DE7-6141-47BC-98C0-2F286037DB14}"/>
              </a:ext>
            </a:extLst>
          </p:cNvPr>
          <p:cNvCxnSpPr>
            <a:stCxn id="8" idx="3"/>
            <a:endCxn id="10" idx="1"/>
          </p:cNvCxnSpPr>
          <p:nvPr/>
        </p:nvCxnSpPr>
        <p:spPr bwMode="auto">
          <a:xfrm>
            <a:off x="3844131" y="1471662"/>
            <a:ext cx="5731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B9E6F81-2C00-488E-89B5-611A4EB03A39}"/>
              </a:ext>
            </a:extLst>
          </p:cNvPr>
          <p:cNvCxnSpPr>
            <a:cxnSpLocks/>
          </p:cNvCxnSpPr>
          <p:nvPr/>
        </p:nvCxnSpPr>
        <p:spPr bwMode="auto">
          <a:xfrm flipV="1">
            <a:off x="2421414" y="1940561"/>
            <a:ext cx="4269854" cy="1015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7C8902-99AD-49B9-9B3F-94100B1C8893}"/>
              </a:ext>
            </a:extLst>
          </p:cNvPr>
          <p:cNvCxnSpPr>
            <a:stCxn id="10" idx="2"/>
          </p:cNvCxnSpPr>
          <p:nvPr/>
        </p:nvCxnSpPr>
        <p:spPr bwMode="auto">
          <a:xfrm>
            <a:off x="4838933" y="1710422"/>
            <a:ext cx="0" cy="2402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3C1AC7-F677-4231-81C6-548D1509980E}"/>
              </a:ext>
            </a:extLst>
          </p:cNvPr>
          <p:cNvCxnSpPr>
            <a:endCxn id="17" idx="0"/>
          </p:cNvCxnSpPr>
          <p:nvPr/>
        </p:nvCxnSpPr>
        <p:spPr bwMode="auto">
          <a:xfrm>
            <a:off x="2421414" y="1950720"/>
            <a:ext cx="0" cy="2719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E5EEEED-063B-4027-BEB7-60066C3D8D31}"/>
              </a:ext>
            </a:extLst>
          </p:cNvPr>
          <p:cNvCxnSpPr>
            <a:endCxn id="16" idx="0"/>
          </p:cNvCxnSpPr>
          <p:nvPr/>
        </p:nvCxnSpPr>
        <p:spPr bwMode="auto">
          <a:xfrm>
            <a:off x="4838933" y="1950720"/>
            <a:ext cx="0" cy="2922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C139712-BA84-4BC9-9171-D9161BAFB464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>
            <a:off x="6691268" y="1940561"/>
            <a:ext cx="0" cy="3024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2A185C2-9C7A-4FA0-A050-D7930B4946C1}"/>
              </a:ext>
            </a:extLst>
          </p:cNvPr>
          <p:cNvCxnSpPr>
            <a:stCxn id="14" idx="3"/>
            <a:endCxn id="17" idx="1"/>
          </p:cNvCxnSpPr>
          <p:nvPr/>
        </p:nvCxnSpPr>
        <p:spPr bwMode="auto">
          <a:xfrm flipV="1">
            <a:off x="1195705" y="2461456"/>
            <a:ext cx="804069" cy="11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DC6BB20-1122-4813-BD5C-75487B64463D}"/>
              </a:ext>
            </a:extLst>
          </p:cNvPr>
          <p:cNvCxnSpPr>
            <a:stCxn id="16" idx="2"/>
            <a:endCxn id="11" idx="0"/>
          </p:cNvCxnSpPr>
          <p:nvPr/>
        </p:nvCxnSpPr>
        <p:spPr bwMode="auto">
          <a:xfrm>
            <a:off x="4838933" y="2720536"/>
            <a:ext cx="0" cy="3962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EE3E119-14EC-43D3-8E44-3AF3BBDEFE6E}"/>
              </a:ext>
            </a:extLst>
          </p:cNvPr>
          <p:cNvCxnSpPr>
            <a:stCxn id="23" idx="2"/>
            <a:endCxn id="18" idx="0"/>
          </p:cNvCxnSpPr>
          <p:nvPr/>
        </p:nvCxnSpPr>
        <p:spPr bwMode="auto">
          <a:xfrm>
            <a:off x="6691268" y="2720536"/>
            <a:ext cx="0" cy="363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9813F95-BBDF-401C-8455-F4174E91D88C}"/>
              </a:ext>
            </a:extLst>
          </p:cNvPr>
          <p:cNvCxnSpPr>
            <a:stCxn id="18" idx="2"/>
            <a:endCxn id="12" idx="0"/>
          </p:cNvCxnSpPr>
          <p:nvPr/>
        </p:nvCxnSpPr>
        <p:spPr bwMode="auto">
          <a:xfrm>
            <a:off x="6691268" y="3562003"/>
            <a:ext cx="908" cy="3444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712943-CE49-4736-967D-287E70EA46F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 bwMode="auto">
          <a:xfrm>
            <a:off x="6692176" y="4384019"/>
            <a:ext cx="6575" cy="3724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1B8D0D6-7A48-42DB-B35F-4553DAFA4A70}"/>
              </a:ext>
            </a:extLst>
          </p:cNvPr>
          <p:cNvCxnSpPr>
            <a:stCxn id="13" idx="2"/>
            <a:endCxn id="22" idx="0"/>
          </p:cNvCxnSpPr>
          <p:nvPr/>
        </p:nvCxnSpPr>
        <p:spPr bwMode="auto">
          <a:xfrm>
            <a:off x="8311272" y="3594296"/>
            <a:ext cx="0" cy="2867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2D6048-18BB-4B0F-99FA-0A097B89B41F}"/>
              </a:ext>
            </a:extLst>
          </p:cNvPr>
          <p:cNvSpPr/>
          <p:nvPr/>
        </p:nvSpPr>
        <p:spPr bwMode="auto">
          <a:xfrm>
            <a:off x="3174041" y="568520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EA1A8D-F538-479D-8CAE-0F0C8CCE4F67}"/>
              </a:ext>
            </a:extLst>
          </p:cNvPr>
          <p:cNvSpPr/>
          <p:nvPr/>
        </p:nvSpPr>
        <p:spPr bwMode="auto">
          <a:xfrm>
            <a:off x="4292673" y="568520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마감일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883359-7665-4734-9F39-5F08B0B20B47}"/>
              </a:ext>
            </a:extLst>
          </p:cNvPr>
          <p:cNvSpPr/>
          <p:nvPr/>
        </p:nvSpPr>
        <p:spPr bwMode="auto">
          <a:xfrm>
            <a:off x="5411305" y="5685205"/>
            <a:ext cx="1098154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실제 마감일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71A04C-92F5-40C8-808A-CA22BEB3AAB4}"/>
              </a:ext>
            </a:extLst>
          </p:cNvPr>
          <p:cNvSpPr/>
          <p:nvPr/>
        </p:nvSpPr>
        <p:spPr bwMode="auto">
          <a:xfrm>
            <a:off x="7903443" y="568520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중요도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450733-7CA3-42AB-8BAB-9EC910C96DBB}"/>
              </a:ext>
            </a:extLst>
          </p:cNvPr>
          <p:cNvSpPr/>
          <p:nvPr/>
        </p:nvSpPr>
        <p:spPr bwMode="auto">
          <a:xfrm>
            <a:off x="6784811" y="568520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상태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BC03C69-3ED2-43A1-A7B1-9196E4755345}"/>
              </a:ext>
            </a:extLst>
          </p:cNvPr>
          <p:cNvCxnSpPr>
            <a:cxnSpLocks/>
          </p:cNvCxnSpPr>
          <p:nvPr/>
        </p:nvCxnSpPr>
        <p:spPr bwMode="auto">
          <a:xfrm>
            <a:off x="3595681" y="5384800"/>
            <a:ext cx="471559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0E310C7-DF96-4D2C-8BFC-0FF9B8318344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>
            <a:off x="3595681" y="5384800"/>
            <a:ext cx="0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29E4C39-232B-4367-9419-C14C3D4B1B23}"/>
              </a:ext>
            </a:extLst>
          </p:cNvPr>
          <p:cNvCxnSpPr>
            <a:endCxn id="38" idx="0"/>
          </p:cNvCxnSpPr>
          <p:nvPr/>
        </p:nvCxnSpPr>
        <p:spPr bwMode="auto">
          <a:xfrm>
            <a:off x="8311272" y="5384800"/>
            <a:ext cx="13811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287AF74-6EA2-4505-8DC2-9554AAA7F853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>
            <a:off x="4700502" y="5384800"/>
            <a:ext cx="13811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E763BCF-56B0-4D15-81D6-AF5BD8C23412}"/>
              </a:ext>
            </a:extLst>
          </p:cNvPr>
          <p:cNvCxnSpPr>
            <a:cxnSpLocks/>
            <a:endCxn id="37" idx="0"/>
          </p:cNvCxnSpPr>
          <p:nvPr/>
        </p:nvCxnSpPr>
        <p:spPr bwMode="auto">
          <a:xfrm>
            <a:off x="5960382" y="5384800"/>
            <a:ext cx="0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FF33C57-E1D6-4013-989C-2E81F85B0439}"/>
              </a:ext>
            </a:extLst>
          </p:cNvPr>
          <p:cNvCxnSpPr>
            <a:cxnSpLocks/>
            <a:endCxn id="39" idx="0"/>
          </p:cNvCxnSpPr>
          <p:nvPr/>
        </p:nvCxnSpPr>
        <p:spPr bwMode="auto">
          <a:xfrm flipH="1">
            <a:off x="7206451" y="5384800"/>
            <a:ext cx="1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0DA7148-07B4-40E8-9E7A-32B27C62CD02}"/>
              </a:ext>
            </a:extLst>
          </p:cNvPr>
          <p:cNvCxnSpPr>
            <a:stCxn id="21" idx="2"/>
          </p:cNvCxnSpPr>
          <p:nvPr/>
        </p:nvCxnSpPr>
        <p:spPr bwMode="auto">
          <a:xfrm>
            <a:off x="6698751" y="5234013"/>
            <a:ext cx="0" cy="15078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760F8015-2F1B-47E2-90BB-321883EE6240}"/>
              </a:ext>
            </a:extLst>
          </p:cNvPr>
          <p:cNvCxnSpPr>
            <a:stCxn id="16" idx="1"/>
            <a:endCxn id="24" idx="0"/>
          </p:cNvCxnSpPr>
          <p:nvPr/>
        </p:nvCxnSpPr>
        <p:spPr bwMode="auto">
          <a:xfrm rot="10800000" flipV="1">
            <a:off x="3701947" y="2481775"/>
            <a:ext cx="715347" cy="62840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로그인을 하는 페이지이다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P/W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버튼을 누르면 과목 메인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바탕은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PINK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지정한다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글꼴은 돋음으로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직접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9832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E00442A-5014-4BD3-A21C-AABE86F13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4" y="1835122"/>
            <a:ext cx="4334339" cy="338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335261"/>
              </p:ext>
            </p:extLst>
          </p:nvPr>
        </p:nvGraphicFramePr>
        <p:xfrm>
          <a:off x="4623752" y="1222736"/>
          <a:ext cx="4016250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BOTTON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32D261A-AB90-4CAA-98A6-66DEE9C35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4" y="1835122"/>
            <a:ext cx="4334339" cy="3386203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6FD8DFB-191A-4B8D-ACC4-A677E01A134D}"/>
              </a:ext>
            </a:extLst>
          </p:cNvPr>
          <p:cNvSpPr/>
          <p:nvPr/>
        </p:nvSpPr>
        <p:spPr bwMode="auto">
          <a:xfrm>
            <a:off x="1513840" y="3314474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24E50F-7BF5-46DA-9032-A1ED7F4CC517}"/>
              </a:ext>
            </a:extLst>
          </p:cNvPr>
          <p:cNvSpPr/>
          <p:nvPr/>
        </p:nvSpPr>
        <p:spPr bwMode="auto">
          <a:xfrm>
            <a:off x="1513840" y="3741974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EA282BB-EC4C-44C2-96DA-9997ECC2A9C4}"/>
              </a:ext>
            </a:extLst>
          </p:cNvPr>
          <p:cNvSpPr/>
          <p:nvPr/>
        </p:nvSpPr>
        <p:spPr bwMode="auto">
          <a:xfrm>
            <a:off x="1808480" y="4575315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id="{CB9D507E-617F-46E6-9122-3E0E2F25F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8452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7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등록되지않은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로그인을 시도 할 때 뜨는 에러 창이다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32062"/>
            <a:ext cx="4183811" cy="1582412"/>
            <a:chOff x="4614128" y="1746882"/>
            <a:chExt cx="4183811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로그인 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에러가 났음을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다시 확인할 것을 권장한다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6D81F2F-CBAB-474E-8C1D-3F2098F015AE}"/>
              </a:ext>
            </a:extLst>
          </p:cNvPr>
          <p:cNvGrpSpPr/>
          <p:nvPr/>
        </p:nvGrpSpPr>
        <p:grpSpPr>
          <a:xfrm>
            <a:off x="870513" y="2957440"/>
            <a:ext cx="2982432" cy="1397064"/>
            <a:chOff x="4293704" y="2126974"/>
            <a:chExt cx="3478696" cy="174928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430C315-818A-450F-AE3D-1AACE5F830AB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solidFill>
              <a:srgbClr val="FF7C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39DD7BC-211C-41D3-89CC-BF2F46590AE7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00C4A6-DEF2-4E18-B507-16104B6D1C54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!ERROR!</a:t>
              </a:r>
            </a:p>
            <a:p>
              <a:pPr algn="ctr"/>
              <a:r>
                <a:rPr lang="en-US" altLang="ko-KR" sz="1400" dirty="0"/>
                <a:t>ID</a:t>
              </a:r>
              <a:r>
                <a:rPr lang="ko-KR" altLang="en-US" sz="1400" dirty="0"/>
                <a:t> 혹은 </a:t>
              </a:r>
              <a:r>
                <a:rPr lang="en-US" altLang="ko-KR" sz="1400" dirty="0"/>
                <a:t>P/W</a:t>
              </a:r>
              <a:r>
                <a:rPr lang="ko-KR" altLang="en-US" sz="1400" dirty="0"/>
                <a:t>를 확인해 주세요</a:t>
              </a:r>
              <a:r>
                <a:rPr lang="en-US" altLang="ko-KR" sz="1400" dirty="0"/>
                <a:t>!</a:t>
              </a:r>
            </a:p>
          </p:txBody>
        </p:sp>
      </p:grp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EA82888D-F2E0-4C0E-8483-E8627EA76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1491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62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021955"/>
              </p:ext>
            </p:extLst>
          </p:nvPr>
        </p:nvGraphicFramePr>
        <p:xfrm>
          <a:off x="4613592" y="1253216"/>
          <a:ext cx="4016250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2D02DA7F-894C-4267-9BDB-BB1324FFE640}"/>
              </a:ext>
            </a:extLst>
          </p:cNvPr>
          <p:cNvGrpSpPr/>
          <p:nvPr/>
        </p:nvGrpSpPr>
        <p:grpSpPr>
          <a:xfrm>
            <a:off x="870513" y="2957440"/>
            <a:ext cx="2982432" cy="1397064"/>
            <a:chOff x="4293704" y="2126974"/>
            <a:chExt cx="3478696" cy="174928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BF8A0A4-14CF-4F17-B096-40CDF194C259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solidFill>
              <a:srgbClr val="FF7C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2143466-1F02-43E2-AD6D-F584EB20E85F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A996A7-2801-4C49-A898-C45206F1F488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!ERROR!</a:t>
              </a:r>
            </a:p>
            <a:p>
              <a:pPr algn="ctr"/>
              <a:r>
                <a:rPr lang="en-US" altLang="ko-KR" sz="1400" dirty="0"/>
                <a:t>ID</a:t>
              </a:r>
              <a:r>
                <a:rPr lang="ko-KR" altLang="en-US" sz="1400" dirty="0"/>
                <a:t> 혹은 </a:t>
              </a:r>
              <a:r>
                <a:rPr lang="en-US" altLang="ko-KR" sz="1400" dirty="0"/>
                <a:t>P/W</a:t>
              </a:r>
              <a:r>
                <a:rPr lang="ko-KR" altLang="en-US" sz="1400" dirty="0"/>
                <a:t>를 확인해 주세요</a:t>
              </a:r>
              <a:r>
                <a:rPr lang="en-US" altLang="ko-KR" sz="1400" dirty="0"/>
                <a:t>!</a:t>
              </a: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52E1B80-B93C-46AF-BAD4-C1C1899E65BD}"/>
              </a:ext>
            </a:extLst>
          </p:cNvPr>
          <p:cNvSpPr/>
          <p:nvPr/>
        </p:nvSpPr>
        <p:spPr bwMode="auto">
          <a:xfrm>
            <a:off x="1849471" y="376187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240">
            <a:extLst>
              <a:ext uri="{FF2B5EF4-FFF2-40B4-BE49-F238E27FC236}">
                <a16:creationId xmlns:a16="http://schemas.microsoft.com/office/drawing/2014/main" id="{456B18C3-1FA5-4086-9C76-96803FDC3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0650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81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662929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등록버튼을 누르면 과목 등록 화면으로 넘어가며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등록을 완료하면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화면에서 추가 된 항목을 볼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변경버튼을 누르면 과목 등록 화면으로 넘어가며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내용을 수정한 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완료하면 등록 화면에서 수정한 내용이 반영된 것을 볼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삭제버튼을 눌러 삭제하면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과목이 삭제된 것을 볼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값은 이전과 동일하며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추후에도 마찬가지이다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글꼴은 이전과 동일하며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추후에도 마찬가지이다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20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과목을 등록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삭제하고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결과를 확인 할 수 있는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1E51D6-86E0-460C-937E-1BA4B47A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42" y="1952272"/>
            <a:ext cx="4346267" cy="3493488"/>
          </a:xfrm>
          <a:prstGeom prst="rect">
            <a:avLst/>
          </a:prstGeom>
        </p:spPr>
      </p:pic>
      <p:graphicFrame>
        <p:nvGraphicFramePr>
          <p:cNvPr id="25" name="Group 240">
            <a:extLst>
              <a:ext uri="{FF2B5EF4-FFF2-40B4-BE49-F238E27FC236}">
                <a16:creationId xmlns:a16="http://schemas.microsoft.com/office/drawing/2014/main" id="{47DF021F-AC0C-4250-9B25-631D2CFE2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8697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UC04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170870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9480</TotalTime>
  <Words>2196</Words>
  <Application>Microsoft Office PowerPoint</Application>
  <PresentationFormat>화면 슬라이드 쇼(4:3)</PresentationFormat>
  <Paragraphs>769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hiwaning@gmail.com</cp:lastModifiedBy>
  <cp:revision>557</cp:revision>
  <cp:lastPrinted>2001-07-23T08:42:52Z</cp:lastPrinted>
  <dcterms:created xsi:type="dcterms:W3CDTF">2011-02-22T01:37:12Z</dcterms:created>
  <dcterms:modified xsi:type="dcterms:W3CDTF">2018-05-25T05:10:04Z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