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59" r:id="rId6"/>
    <p:sldId id="265" r:id="rId7"/>
    <p:sldId id="280" r:id="rId8"/>
    <p:sldId id="281" r:id="rId9"/>
    <p:sldId id="266" r:id="rId10"/>
    <p:sldId id="267" r:id="rId11"/>
    <p:sldId id="284" r:id="rId12"/>
    <p:sldId id="285" r:id="rId13"/>
    <p:sldId id="268" r:id="rId14"/>
    <p:sldId id="269" r:id="rId15"/>
    <p:sldId id="282" r:id="rId16"/>
    <p:sldId id="283" r:id="rId17"/>
    <p:sldId id="278" r:id="rId18"/>
    <p:sldId id="279" r:id="rId19"/>
    <p:sldId id="270" r:id="rId20"/>
    <p:sldId id="271" r:id="rId21"/>
    <p:sldId id="286" r:id="rId22"/>
    <p:sldId id="287" r:id="rId23"/>
    <p:sldId id="272" r:id="rId24"/>
    <p:sldId id="273" r:id="rId25"/>
    <p:sldId id="274" r:id="rId26"/>
    <p:sldId id="275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1164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0725" y="4172789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THREE_GO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424904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901BD43-F59C-423E-A9F3-81492CD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1D2FEB5-6F49-4EAE-9DDB-02D457641077}"/>
              </a:ext>
            </a:extLst>
          </p:cNvPr>
          <p:cNvSpPr/>
          <p:nvPr/>
        </p:nvSpPr>
        <p:spPr bwMode="auto">
          <a:xfrm>
            <a:off x="3875514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BB9971-A385-49D3-B899-E7E692966CC6}"/>
              </a:ext>
            </a:extLst>
          </p:cNvPr>
          <p:cNvSpPr/>
          <p:nvPr/>
        </p:nvSpPr>
        <p:spPr bwMode="auto">
          <a:xfrm>
            <a:off x="3688080" y="205453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7354D0-C34E-4472-AAFB-1243B3EE79D0}"/>
              </a:ext>
            </a:extLst>
          </p:cNvPr>
          <p:cNvSpPr/>
          <p:nvPr/>
        </p:nvSpPr>
        <p:spPr bwMode="auto">
          <a:xfrm>
            <a:off x="3444240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2AE58849-1AD7-47E8-BC26-D9078B307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062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누르면 해당 과목이 삭제되어 과목 등록 화면에서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 삭제에 대해 승인을 요청하는 문구를 갖는다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항목들도 삭제 됨을 알린다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등록된 과목의 삭제버튼을 눌렀을 때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 승인을 요청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확인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7359CD-A8FA-4A13-AD1C-E1D254CBAC43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523E53-99B0-462E-9EF0-35EE4F9FAAC0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D67268-A8B1-4CD3-9BAC-862F5EFB1460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2B9916-CF17-45BA-A5F3-4B6FBDB665C3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28AA6E2A-89D2-4D83-873F-022EFA94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82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8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C985D-E492-4287-AFBC-A959564E5644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CB6E6D-7F80-48C7-80BF-70703CF8C238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E58B66-B31D-4D9D-B613-AA91D13CBD78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EC43E4-A4C6-42D8-A98E-2FED8AEBC98A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3B0B5901-6ABB-49A9-92ED-D80A04429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18509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8EC9F-7F5F-4C64-B803-18F77EC91FCB}"/>
              </a:ext>
            </a:extLst>
          </p:cNvPr>
          <p:cNvSpPr/>
          <p:nvPr/>
        </p:nvSpPr>
        <p:spPr bwMode="auto">
          <a:xfrm>
            <a:off x="1829502" y="367438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3FCA350B-92F6-493F-A7F1-EFF94FAF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828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2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교수명을 화면 형식에 맞게 채운다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교수명은 직관적으로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요일은 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 중 하나를 선택하는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375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8611C43-5A31-4D08-9AF1-DF998B76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81766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488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602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1197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9872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4C5C6C4-7E03-4B2E-9101-B23C393A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42C562A-3439-43F2-8914-053E0960681B}"/>
              </a:ext>
            </a:extLst>
          </p:cNvPr>
          <p:cNvSpPr/>
          <p:nvPr/>
        </p:nvSpPr>
        <p:spPr bwMode="auto">
          <a:xfrm>
            <a:off x="934720" y="4544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FFBCC6-DF87-49C8-B392-7EE59D2F9109}"/>
              </a:ext>
            </a:extLst>
          </p:cNvPr>
          <p:cNvSpPr/>
          <p:nvPr/>
        </p:nvSpPr>
        <p:spPr bwMode="auto">
          <a:xfrm>
            <a:off x="934720" y="419706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FC1F99-A3E6-4220-A7DE-3D93D81DCE2F}"/>
              </a:ext>
            </a:extLst>
          </p:cNvPr>
          <p:cNvSpPr/>
          <p:nvPr/>
        </p:nvSpPr>
        <p:spPr bwMode="auto">
          <a:xfrm>
            <a:off x="934720" y="387901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05D26-6947-4D09-B391-848663F114D3}"/>
              </a:ext>
            </a:extLst>
          </p:cNvPr>
          <p:cNvSpPr/>
          <p:nvPr/>
        </p:nvSpPr>
        <p:spPr bwMode="auto">
          <a:xfrm>
            <a:off x="934720" y="354270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CB1D49-934C-40AE-91DE-B12CDFF22B89}"/>
              </a:ext>
            </a:extLst>
          </p:cNvPr>
          <p:cNvSpPr/>
          <p:nvPr/>
        </p:nvSpPr>
        <p:spPr bwMode="auto">
          <a:xfrm>
            <a:off x="934720" y="319500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CA7BB0-B083-4ABF-A721-8BD652C7AF51}"/>
              </a:ext>
            </a:extLst>
          </p:cNvPr>
          <p:cNvSpPr/>
          <p:nvPr/>
        </p:nvSpPr>
        <p:spPr bwMode="auto">
          <a:xfrm>
            <a:off x="3749040" y="225039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E9B2E87F-F939-40F8-9891-E4AF5A80C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138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9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과목 등록 화면으로 되돌아간다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34" name="Group 240">
            <a:extLst>
              <a:ext uri="{FF2B5EF4-FFF2-40B4-BE49-F238E27FC236}">
                <a16:creationId xmlns:a16="http://schemas.microsoft.com/office/drawing/2014/main" id="{6E99BF80-8388-4CE2-A490-32CDA71B3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550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0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5724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Group 240">
            <a:extLst>
              <a:ext uri="{FF2B5EF4-FFF2-40B4-BE49-F238E27FC236}">
                <a16:creationId xmlns:a16="http://schemas.microsoft.com/office/drawing/2014/main" id="{555CC3D8-B358-465D-AD81-7B251DD4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431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변경을 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메모를 추가하며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028679"/>
            <a:chOff x="4614126" y="1746882"/>
            <a:chExt cx="4183813" cy="178246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354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등록한 후 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장된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후 저장된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세가지로 표현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매우 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보통 순으로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노랑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표현한다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항목에 따라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숨기기를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완료여부에 따라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861504"/>
            <a:ext cx="4183813" cy="2502033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표시는 세 가지 색깔로 지정된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COLOR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" name="Group 240">
            <a:extLst>
              <a:ext uri="{FF2B5EF4-FFF2-40B4-BE49-F238E27FC236}">
                <a16:creationId xmlns:a16="http://schemas.microsoft.com/office/drawing/2014/main" id="{D42F5BE3-B3F8-4FF3-8FBD-6E90DF7F1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649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20FF19-EC5A-4262-A3A3-9B22C7527C0F}"/>
              </a:ext>
            </a:extLst>
          </p:cNvPr>
          <p:cNvGrpSpPr/>
          <p:nvPr/>
        </p:nvGrpSpPr>
        <p:grpSpPr>
          <a:xfrm>
            <a:off x="196179" y="2091735"/>
            <a:ext cx="4336469" cy="3457455"/>
            <a:chOff x="196179" y="2091735"/>
            <a:chExt cx="4336469" cy="345745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F79C8E6-4F1A-4301-8516-75022939C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79" y="2091735"/>
              <a:ext cx="4336469" cy="3457455"/>
            </a:xfrm>
            <a:prstGeom prst="rect">
              <a:avLst/>
            </a:prstGeom>
          </p:spPr>
        </p:pic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ADD490CE-8891-4484-9EDA-2DCA5AD44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525" y="2272445"/>
              <a:ext cx="104775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126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39" name="Group 240">
            <a:extLst>
              <a:ext uri="{FF2B5EF4-FFF2-40B4-BE49-F238E27FC236}">
                <a16:creationId xmlns:a16="http://schemas.microsoft.com/office/drawing/2014/main" id="{433838E0-2687-4A4F-9E84-640F70E78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03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5EDCA03-AC99-4355-A863-CE394595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7" y="1732061"/>
            <a:ext cx="4336469" cy="345745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085FD51-B96D-4E81-865B-63269C509276}"/>
              </a:ext>
            </a:extLst>
          </p:cNvPr>
          <p:cNvSpPr/>
          <p:nvPr/>
        </p:nvSpPr>
        <p:spPr bwMode="auto">
          <a:xfrm>
            <a:off x="1560446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C92944-8AB0-4170-A502-1B12528CE262}"/>
              </a:ext>
            </a:extLst>
          </p:cNvPr>
          <p:cNvSpPr/>
          <p:nvPr/>
        </p:nvSpPr>
        <p:spPr bwMode="auto">
          <a:xfrm>
            <a:off x="1090103" y="22736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2965B1-7AE0-437C-9EA9-452F2BE98771}"/>
              </a:ext>
            </a:extLst>
          </p:cNvPr>
          <p:cNvSpPr/>
          <p:nvPr/>
        </p:nvSpPr>
        <p:spPr bwMode="auto">
          <a:xfrm>
            <a:off x="291657" y="263471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247403-5052-4164-915E-B99746D7350A}"/>
              </a:ext>
            </a:extLst>
          </p:cNvPr>
          <p:cNvSpPr/>
          <p:nvPr/>
        </p:nvSpPr>
        <p:spPr bwMode="auto">
          <a:xfrm>
            <a:off x="3194434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7F42E7-EC55-48DE-91C3-B938076F716F}"/>
              </a:ext>
            </a:extLst>
          </p:cNvPr>
          <p:cNvSpPr/>
          <p:nvPr/>
        </p:nvSpPr>
        <p:spPr bwMode="auto">
          <a:xfrm>
            <a:off x="599440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5667904-EF54-4361-8C1E-FDA9E57CB20D}"/>
              </a:ext>
            </a:extLst>
          </p:cNvPr>
          <p:cNvSpPr/>
          <p:nvPr/>
        </p:nvSpPr>
        <p:spPr bwMode="auto">
          <a:xfrm>
            <a:off x="230697" y="227365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1615A9-3D70-4844-81F5-90A252C93781}"/>
              </a:ext>
            </a:extLst>
          </p:cNvPr>
          <p:cNvSpPr/>
          <p:nvPr/>
        </p:nvSpPr>
        <p:spPr bwMode="auto">
          <a:xfrm>
            <a:off x="3936680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18C48CA-716C-4535-9307-835CA5A4E007}"/>
              </a:ext>
            </a:extLst>
          </p:cNvPr>
          <p:cNvSpPr/>
          <p:nvPr/>
        </p:nvSpPr>
        <p:spPr bwMode="auto">
          <a:xfrm>
            <a:off x="3565557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47E394B-C966-4C10-8680-B0A8B9CDB7C4}"/>
              </a:ext>
            </a:extLst>
          </p:cNvPr>
          <p:cNvSpPr/>
          <p:nvPr/>
        </p:nvSpPr>
        <p:spPr bwMode="auto">
          <a:xfrm>
            <a:off x="2051109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67E48D31-2A9B-4687-950B-1E088171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932478"/>
            <a:ext cx="1047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67762AF4-63B7-4A70-A92A-09BE4BBF7D87}"/>
              </a:ext>
            </a:extLst>
          </p:cNvPr>
          <p:cNvSpPr/>
          <p:nvPr/>
        </p:nvSpPr>
        <p:spPr bwMode="auto">
          <a:xfrm>
            <a:off x="3677317" y="182805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649858B-76BA-45EC-838D-64F6DE8D3792}"/>
              </a:ext>
            </a:extLst>
          </p:cNvPr>
          <p:cNvSpPr/>
          <p:nvPr/>
        </p:nvSpPr>
        <p:spPr bwMode="auto">
          <a:xfrm>
            <a:off x="2564765" y="1837536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내용 개체 틀 4">
            <a:extLst>
              <a:ext uri="{FF2B5EF4-FFF2-40B4-BE49-F238E27FC236}">
                <a16:creationId xmlns:a16="http://schemas.microsoft.com/office/drawing/2014/main" id="{061BEAE5-94EE-4703-8EBC-EC83E0E9F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112288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657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77749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0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COLOR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9743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348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3604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5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형식에 맞게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기입한다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완료를 눌러 시스템에 저장한다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실제마감일은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분 순서대로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높음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낮음으로 구성된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입력받는다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F58B2E07-BCEE-4F14-B825-3F8892D38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282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6FD36DE-8B6B-4408-8316-9C9B3DC5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4" y="1970499"/>
            <a:ext cx="4422578" cy="35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34275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명 및 버전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추가로 인한 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수정 및 추가기능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화면에 중요도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 Case ID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239E9EC-E056-4C3D-BC8D-8B91C8E1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5" y="1931999"/>
            <a:ext cx="4422578" cy="354294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685858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9675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6259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4673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1A8994C8-2667-4EBF-9BA8-04CF6AD98102}"/>
              </a:ext>
            </a:extLst>
          </p:cNvPr>
          <p:cNvSpPr/>
          <p:nvPr/>
        </p:nvSpPr>
        <p:spPr bwMode="auto">
          <a:xfrm>
            <a:off x="3657600" y="218546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51D7B5-C27B-4D54-92A5-29F0E6FF85CB}"/>
              </a:ext>
            </a:extLst>
          </p:cNvPr>
          <p:cNvSpPr/>
          <p:nvPr/>
        </p:nvSpPr>
        <p:spPr bwMode="auto">
          <a:xfrm>
            <a:off x="881214" y="4194338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286DF8-AB81-41EA-9668-20CA4149ED40}"/>
              </a:ext>
            </a:extLst>
          </p:cNvPr>
          <p:cNvSpPr/>
          <p:nvPr/>
        </p:nvSpPr>
        <p:spPr bwMode="auto">
          <a:xfrm>
            <a:off x="881214" y="3550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AB8BCDA-6D34-4D45-A671-73C1012D1E1D}"/>
              </a:ext>
            </a:extLst>
          </p:cNvPr>
          <p:cNvSpPr/>
          <p:nvPr/>
        </p:nvSpPr>
        <p:spPr bwMode="auto">
          <a:xfrm>
            <a:off x="881214" y="29028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B709F13-9103-4020-825C-CF9F39872066}"/>
              </a:ext>
            </a:extLst>
          </p:cNvPr>
          <p:cNvSpPr/>
          <p:nvPr/>
        </p:nvSpPr>
        <p:spPr bwMode="auto">
          <a:xfrm>
            <a:off x="883920" y="262387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F0F9963-ABDB-4CA0-856B-97DB73E71316}"/>
              </a:ext>
            </a:extLst>
          </p:cNvPr>
          <p:cNvSpPr/>
          <p:nvPr/>
        </p:nvSpPr>
        <p:spPr bwMode="auto">
          <a:xfrm>
            <a:off x="881214" y="32641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C62B8DAA-29AB-4E81-B6BE-537B2AB2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49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3F638D0-0E7A-40E8-B2D8-912B79BCE1C7}"/>
              </a:ext>
            </a:extLst>
          </p:cNvPr>
          <p:cNvSpPr/>
          <p:nvPr/>
        </p:nvSpPr>
        <p:spPr bwMode="auto">
          <a:xfrm>
            <a:off x="881214" y="3837422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41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화면으로 되돌아간다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6A4327BE-6C00-4F66-8066-FECD59B2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383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58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970167B7-445E-4DB6-BD46-9358191B3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312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2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등록된 마감일 하루 전에 사용자가 알림을 받는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내일 마감임을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F4E880-4E9E-4E53-A8BB-E423DBF5ACEB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DD9C8D-1ACB-4339-8493-0AE8811EDE87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8A5858-0918-4119-81FC-5DF974D8790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CAD9F3-DCEE-4D7E-949D-C9DE1AB98AFE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9315C56A-AF07-4AC0-837F-FC492142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971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3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1455"/>
              </p:ext>
            </p:extLst>
          </p:nvPr>
        </p:nvGraphicFramePr>
        <p:xfrm>
          <a:off x="4623752" y="1222736"/>
          <a:ext cx="4050032" cy="89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2E9B22-15BB-4377-9999-715AF207DF74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E3C6CA-065C-4F5D-86CC-BC3C02A96C72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3BC217-8A49-4493-B73A-2FACEDF4722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42B8F9-C3AE-4E37-9EE7-FFFE2957C92B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FFFFA339-40A2-4F53-8EB9-DFD029CF29CF}"/>
              </a:ext>
            </a:extLst>
          </p:cNvPr>
          <p:cNvSpPr/>
          <p:nvPr/>
        </p:nvSpPr>
        <p:spPr bwMode="auto">
          <a:xfrm>
            <a:off x="648564" y="2727382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>
            <a:extLst>
              <a:ext uri="{FF2B5EF4-FFF2-40B4-BE49-F238E27FC236}">
                <a16:creationId xmlns:a16="http://schemas.microsoft.com/office/drawing/2014/main" id="{0F2BFFB0-1D09-400A-837C-E1583D8A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173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메모를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메모를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화면이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내용을 입력한 후 등록을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내용이 저장된다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내용을 변경하고 싶을 때도 같은 방법으로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MEMO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내용은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6E6C61E-335F-4B66-8E75-1E8ACFDDC8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" y="2438210"/>
            <a:ext cx="4491043" cy="2539194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CD375C0F-AF5E-4064-B34D-B31D027C7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454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UC16 UC17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5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01313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52C667A-F757-4AB3-B54F-53079B0C5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" y="2438210"/>
            <a:ext cx="4491043" cy="25391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F7A60B7-7860-428F-AA83-99D723C682AD}"/>
              </a:ext>
            </a:extLst>
          </p:cNvPr>
          <p:cNvSpPr/>
          <p:nvPr/>
        </p:nvSpPr>
        <p:spPr bwMode="auto">
          <a:xfrm>
            <a:off x="3241040" y="271377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8D75CD-4B5B-47C6-849D-BED7F876D4AF}"/>
              </a:ext>
            </a:extLst>
          </p:cNvPr>
          <p:cNvSpPr/>
          <p:nvPr/>
        </p:nvSpPr>
        <p:spPr bwMode="auto">
          <a:xfrm>
            <a:off x="2712720" y="309764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8609119-C9C0-431A-9C68-5FC9FE4DE7B4}"/>
              </a:ext>
            </a:extLst>
          </p:cNvPr>
          <p:cNvSpPr/>
          <p:nvPr/>
        </p:nvSpPr>
        <p:spPr bwMode="auto">
          <a:xfrm>
            <a:off x="4094480" y="243736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3D0F57-BC5F-4BC2-85D5-72C6E9B4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678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UC116 UC17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THREE_GO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F067C1-BC75-425A-8A23-347902B482FC}"/>
              </a:ext>
            </a:extLst>
          </p:cNvPr>
          <p:cNvSpPr/>
          <p:nvPr/>
        </p:nvSpPr>
        <p:spPr bwMode="auto">
          <a:xfrm>
            <a:off x="6360160" y="2724973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CD1411-6501-4EE6-88EB-3E46D03BF200}"/>
              </a:ext>
            </a:extLst>
          </p:cNvPr>
          <p:cNvSpPr/>
          <p:nvPr/>
        </p:nvSpPr>
        <p:spPr bwMode="auto">
          <a:xfrm>
            <a:off x="1595120" y="2968875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59169-9DEA-4B17-8F68-626B777A1DF4}"/>
              </a:ext>
            </a:extLst>
          </p:cNvPr>
          <p:cNvSpPr/>
          <p:nvPr/>
        </p:nvSpPr>
        <p:spPr bwMode="auto">
          <a:xfrm>
            <a:off x="1595120" y="3652634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D6A5B-DA07-45DA-B72E-5B337F6A7F53}"/>
              </a:ext>
            </a:extLst>
          </p:cNvPr>
          <p:cNvSpPr/>
          <p:nvPr/>
        </p:nvSpPr>
        <p:spPr bwMode="auto">
          <a:xfrm>
            <a:off x="1595120" y="4336393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064AD-D80D-4BD2-A292-B5C240D3F3E2}"/>
              </a:ext>
            </a:extLst>
          </p:cNvPr>
          <p:cNvSpPr/>
          <p:nvPr/>
        </p:nvSpPr>
        <p:spPr bwMode="auto">
          <a:xfrm>
            <a:off x="2997200" y="2174240"/>
            <a:ext cx="2387600" cy="406400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44A18-CA7B-44CC-B8D8-58FD0CCBD14D}"/>
              </a:ext>
            </a:extLst>
          </p:cNvPr>
          <p:cNvSpPr/>
          <p:nvPr/>
        </p:nvSpPr>
        <p:spPr bwMode="auto">
          <a:xfrm>
            <a:off x="6061745" y="2306320"/>
            <a:ext cx="2391375" cy="2298498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60C0FA-7F6D-4B12-99C7-EB6C168C47D2}"/>
              </a:ext>
            </a:extLst>
          </p:cNvPr>
          <p:cNvSpPr/>
          <p:nvPr/>
        </p:nvSpPr>
        <p:spPr bwMode="auto">
          <a:xfrm>
            <a:off x="6057600" y="4964545"/>
            <a:ext cx="2391375" cy="1100975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070BD1-93A7-4AEF-97C2-798AC507D7EB}"/>
              </a:ext>
            </a:extLst>
          </p:cNvPr>
          <p:cNvSpPr txBox="1"/>
          <p:nvPr/>
        </p:nvSpPr>
        <p:spPr>
          <a:xfrm>
            <a:off x="3078480" y="2285116"/>
            <a:ext cx="136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PRODUCTS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5B526-A1D9-4EDE-91E6-3B0A9BC873A3}"/>
              </a:ext>
            </a:extLst>
          </p:cNvPr>
          <p:cNvSpPr txBox="1"/>
          <p:nvPr/>
        </p:nvSpPr>
        <p:spPr>
          <a:xfrm>
            <a:off x="6177280" y="2415708"/>
            <a:ext cx="2275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OPERATION_1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3DDC7-C79C-4139-82F4-6076422C7DD8}"/>
              </a:ext>
            </a:extLst>
          </p:cNvPr>
          <p:cNvSpPr txBox="1"/>
          <p:nvPr/>
        </p:nvSpPr>
        <p:spPr>
          <a:xfrm>
            <a:off x="6138098" y="5043387"/>
            <a:ext cx="244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OPERATION_2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B4C2AE-38AE-4E88-BAC7-A7F1ADD6FF74}"/>
              </a:ext>
            </a:extLst>
          </p:cNvPr>
          <p:cNvSpPr/>
          <p:nvPr/>
        </p:nvSpPr>
        <p:spPr bwMode="auto">
          <a:xfrm>
            <a:off x="3200400" y="2638675"/>
            <a:ext cx="107696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9DDA10-BBA5-47B2-AE86-50EACB2C201B}"/>
              </a:ext>
            </a:extLst>
          </p:cNvPr>
          <p:cNvSpPr/>
          <p:nvPr/>
        </p:nvSpPr>
        <p:spPr bwMode="auto">
          <a:xfrm>
            <a:off x="4029948" y="3254214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9B6745-161A-4E5F-99B0-534CC301516E}"/>
              </a:ext>
            </a:extLst>
          </p:cNvPr>
          <p:cNvSpPr/>
          <p:nvPr/>
        </p:nvSpPr>
        <p:spPr bwMode="auto">
          <a:xfrm>
            <a:off x="4029948" y="3863039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325195-F1C0-48EF-A530-70D70C5314D3}"/>
              </a:ext>
            </a:extLst>
          </p:cNvPr>
          <p:cNvSpPr/>
          <p:nvPr/>
        </p:nvSpPr>
        <p:spPr bwMode="auto">
          <a:xfrm>
            <a:off x="4029948" y="4472738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20EF6D-193F-4422-875E-8DDAF337A998}"/>
              </a:ext>
            </a:extLst>
          </p:cNvPr>
          <p:cNvSpPr/>
          <p:nvPr/>
        </p:nvSpPr>
        <p:spPr bwMode="auto">
          <a:xfrm>
            <a:off x="4029948" y="5055657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0D0A47-0555-48FE-A98E-2116DCAFBB68}"/>
              </a:ext>
            </a:extLst>
          </p:cNvPr>
          <p:cNvSpPr/>
          <p:nvPr/>
        </p:nvSpPr>
        <p:spPr bwMode="auto">
          <a:xfrm>
            <a:off x="1595120" y="5020152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7BA508-79FB-47CA-AF84-187E02D69287}"/>
              </a:ext>
            </a:extLst>
          </p:cNvPr>
          <p:cNvSpPr/>
          <p:nvPr/>
        </p:nvSpPr>
        <p:spPr bwMode="auto">
          <a:xfrm>
            <a:off x="4029948" y="5638265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F94EFF-A9D0-466C-AA85-CD82B1AEF9F7}"/>
              </a:ext>
            </a:extLst>
          </p:cNvPr>
          <p:cNvSpPr/>
          <p:nvPr/>
        </p:nvSpPr>
        <p:spPr bwMode="auto">
          <a:xfrm>
            <a:off x="973902" y="1301365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016586-8A6D-45DA-8E39-3612A4F4ACE3}"/>
              </a:ext>
            </a:extLst>
          </p:cNvPr>
          <p:cNvSpPr/>
          <p:nvPr/>
        </p:nvSpPr>
        <p:spPr bwMode="auto">
          <a:xfrm>
            <a:off x="7076440" y="3332238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F15B26-4342-425E-8094-150898C5568A}"/>
              </a:ext>
            </a:extLst>
          </p:cNvPr>
          <p:cNvSpPr/>
          <p:nvPr/>
        </p:nvSpPr>
        <p:spPr bwMode="auto">
          <a:xfrm>
            <a:off x="7076440" y="3939503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F9E3CE-E85C-4708-ADD5-9182C0C232AF}"/>
              </a:ext>
            </a:extLst>
          </p:cNvPr>
          <p:cNvSpPr/>
          <p:nvPr/>
        </p:nvSpPr>
        <p:spPr bwMode="auto">
          <a:xfrm>
            <a:off x="6831647" y="5428590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C671-B935-4806-84EC-784A7A8C3D16}"/>
              </a:ext>
            </a:extLst>
          </p:cNvPr>
          <p:cNvSpPr/>
          <p:nvPr/>
        </p:nvSpPr>
        <p:spPr bwMode="auto">
          <a:xfrm>
            <a:off x="973902" y="2324869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8F5877-AFD2-4EA1-9010-D5C31DE54A61}"/>
              </a:ext>
            </a:extLst>
          </p:cNvPr>
          <p:cNvCxnSpPr>
            <a:stCxn id="30" idx="2"/>
            <a:endCxn id="34" idx="0"/>
          </p:cNvCxnSpPr>
          <p:nvPr/>
        </p:nvCxnSpPr>
        <p:spPr bwMode="auto">
          <a:xfrm>
            <a:off x="1395542" y="1778885"/>
            <a:ext cx="0" cy="5459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4011609-5929-4775-896A-15C37609B254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1395542" y="1959726"/>
            <a:ext cx="2795458" cy="21451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44AB110-F577-47A6-8FCD-F8DDD8F6D77E}"/>
              </a:ext>
            </a:extLst>
          </p:cNvPr>
          <p:cNvCxnSpPr/>
          <p:nvPr/>
        </p:nvCxnSpPr>
        <p:spPr bwMode="auto">
          <a:xfrm rot="5400000" flipH="1" flipV="1">
            <a:off x="9516413" y="2701146"/>
            <a:ext cx="47655" cy="127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6182884-4963-4E89-8F68-EC55A93ECE5F}"/>
              </a:ext>
            </a:extLst>
          </p:cNvPr>
          <p:cNvCxnSpPr>
            <a:stCxn id="34" idx="2"/>
            <a:endCxn id="28" idx="1"/>
          </p:cNvCxnSpPr>
          <p:nvPr/>
        </p:nvCxnSpPr>
        <p:spPr bwMode="auto">
          <a:xfrm rot="16200000" flipH="1">
            <a:off x="267070" y="3930861"/>
            <a:ext cx="2456523" cy="1995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5E1C864-DA44-4EC9-980D-523D63BAF290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395542" y="3202493"/>
            <a:ext cx="199578" cy="51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45A20EA-166A-4616-B9C8-D53ABE947ED1}"/>
              </a:ext>
            </a:extLst>
          </p:cNvPr>
          <p:cNvCxnSpPr>
            <a:endCxn id="14" idx="1"/>
          </p:cNvCxnSpPr>
          <p:nvPr/>
        </p:nvCxnSpPr>
        <p:spPr bwMode="auto">
          <a:xfrm>
            <a:off x="1395542" y="3891394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74A2C1-D859-4E86-8228-DFB25C45902C}"/>
              </a:ext>
            </a:extLst>
          </p:cNvPr>
          <p:cNvCxnSpPr>
            <a:endCxn id="15" idx="1"/>
          </p:cNvCxnSpPr>
          <p:nvPr/>
        </p:nvCxnSpPr>
        <p:spPr bwMode="auto">
          <a:xfrm>
            <a:off x="1395542" y="4575153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8B8E781-16BF-4754-8ACE-F532B692D506}"/>
              </a:ext>
            </a:extLst>
          </p:cNvPr>
          <p:cNvCxnSpPr>
            <a:stCxn id="16" idx="1"/>
            <a:endCxn id="18" idx="1"/>
          </p:cNvCxnSpPr>
          <p:nvPr/>
        </p:nvCxnSpPr>
        <p:spPr bwMode="auto">
          <a:xfrm rot="10800000" flipV="1">
            <a:off x="6057601" y="3455569"/>
            <a:ext cx="4145" cy="2059464"/>
          </a:xfrm>
          <a:prstGeom prst="bentConnector3">
            <a:avLst>
              <a:gd name="adj1" fmla="val 5615078"/>
            </a:avLst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3D411A8-E7C2-4F27-948C-95C0801EC78B}"/>
              </a:ext>
            </a:extLst>
          </p:cNvPr>
          <p:cNvCxnSpPr>
            <a:stCxn id="7" idx="3"/>
          </p:cNvCxnSpPr>
          <p:nvPr/>
        </p:nvCxnSpPr>
        <p:spPr bwMode="auto">
          <a:xfrm>
            <a:off x="5384800" y="4206240"/>
            <a:ext cx="447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8AA181A-80B6-449B-8460-9B07756B75A5}"/>
              </a:ext>
            </a:extLst>
          </p:cNvPr>
          <p:cNvCxnSpPr>
            <a:stCxn id="22" idx="2"/>
            <a:endCxn id="29" idx="1"/>
          </p:cNvCxnSpPr>
          <p:nvPr/>
        </p:nvCxnSpPr>
        <p:spPr bwMode="auto">
          <a:xfrm rot="16200000" flipH="1">
            <a:off x="2503999" y="4351076"/>
            <a:ext cx="2760830" cy="2910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85D2AE3-555F-43DA-B11A-C674C3D4D655}"/>
              </a:ext>
            </a:extLst>
          </p:cNvPr>
          <p:cNvCxnSpPr>
            <a:cxnSpLocks/>
          </p:cNvCxnSpPr>
          <p:nvPr/>
        </p:nvCxnSpPr>
        <p:spPr bwMode="auto">
          <a:xfrm>
            <a:off x="3738880" y="413555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EA02B2C-25D3-4CBB-9049-E76AFAC4FA73}"/>
              </a:ext>
            </a:extLst>
          </p:cNvPr>
          <p:cNvCxnSpPr/>
          <p:nvPr/>
        </p:nvCxnSpPr>
        <p:spPr bwMode="auto">
          <a:xfrm>
            <a:off x="3738880" y="4711498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2DE1129-52D4-4E5F-BED3-6D2521648A5A}"/>
              </a:ext>
            </a:extLst>
          </p:cNvPr>
          <p:cNvCxnSpPr/>
          <p:nvPr/>
        </p:nvCxnSpPr>
        <p:spPr bwMode="auto">
          <a:xfrm>
            <a:off x="3738880" y="3492974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16A9422-79AB-4486-BA90-554447C04DFD}"/>
              </a:ext>
            </a:extLst>
          </p:cNvPr>
          <p:cNvCxnSpPr/>
          <p:nvPr/>
        </p:nvCxnSpPr>
        <p:spPr bwMode="auto">
          <a:xfrm>
            <a:off x="3738881" y="530499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ACA51D93-22A3-4CE0-BA4E-F262469B3FDE}"/>
              </a:ext>
            </a:extLst>
          </p:cNvPr>
          <p:cNvCxnSpPr>
            <a:stCxn id="12" idx="2"/>
            <a:endCxn id="32" idx="1"/>
          </p:cNvCxnSpPr>
          <p:nvPr/>
        </p:nvCxnSpPr>
        <p:spPr bwMode="auto">
          <a:xfrm rot="16200000" flipH="1">
            <a:off x="6441235" y="3543058"/>
            <a:ext cx="975770" cy="29464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272FE12E-4B40-4E60-A4D4-8AB72B80E07F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781800" y="3570998"/>
            <a:ext cx="294640" cy="73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0C0B7-EB74-4942-A194-6F21FABC6212}"/>
              </a:ext>
            </a:extLst>
          </p:cNvPr>
          <p:cNvSpPr/>
          <p:nvPr/>
        </p:nvSpPr>
        <p:spPr bwMode="auto">
          <a:xfrm>
            <a:off x="3000851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B7252-9C24-4DF7-B62C-DF4B55E2ECB8}"/>
              </a:ext>
            </a:extLst>
          </p:cNvPr>
          <p:cNvSpPr/>
          <p:nvPr/>
        </p:nvSpPr>
        <p:spPr bwMode="auto">
          <a:xfrm>
            <a:off x="4417293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395A6-5622-4663-809E-6C54C0CCE39D}"/>
              </a:ext>
            </a:extLst>
          </p:cNvPr>
          <p:cNvSpPr/>
          <p:nvPr/>
        </p:nvSpPr>
        <p:spPr bwMode="auto">
          <a:xfrm>
            <a:off x="4417293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1BA85A-FA5F-455C-AAEC-BD39C3FAE228}"/>
              </a:ext>
            </a:extLst>
          </p:cNvPr>
          <p:cNvSpPr/>
          <p:nvPr/>
        </p:nvSpPr>
        <p:spPr bwMode="auto">
          <a:xfrm>
            <a:off x="6270536" y="3906499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5B2A66-FF42-4244-92BA-FB92FD7DDF0D}"/>
              </a:ext>
            </a:extLst>
          </p:cNvPr>
          <p:cNvSpPr/>
          <p:nvPr/>
        </p:nvSpPr>
        <p:spPr bwMode="auto">
          <a:xfrm>
            <a:off x="7889632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A7667D-0375-46AE-882F-FD73C16AD469}"/>
              </a:ext>
            </a:extLst>
          </p:cNvPr>
          <p:cNvSpPr/>
          <p:nvPr/>
        </p:nvSpPr>
        <p:spPr bwMode="auto">
          <a:xfrm>
            <a:off x="352425" y="2223868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알림시스템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0716E-7661-416A-A5CB-E8D7D82E19DE}"/>
              </a:ext>
            </a:extLst>
          </p:cNvPr>
          <p:cNvSpPr/>
          <p:nvPr/>
        </p:nvSpPr>
        <p:spPr bwMode="auto">
          <a:xfrm>
            <a:off x="4417293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2863FF-4A29-493E-85DA-6A491B6A8C75}"/>
              </a:ext>
            </a:extLst>
          </p:cNvPr>
          <p:cNvSpPr/>
          <p:nvPr/>
        </p:nvSpPr>
        <p:spPr bwMode="auto">
          <a:xfrm>
            <a:off x="1999774" y="222269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16F2AB-3100-45C5-B940-8D2FD2353181}"/>
              </a:ext>
            </a:extLst>
          </p:cNvPr>
          <p:cNvSpPr/>
          <p:nvPr/>
        </p:nvSpPr>
        <p:spPr bwMode="auto">
          <a:xfrm>
            <a:off x="6269628" y="3084483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B6BC6D-ABF5-4750-927C-B08E9366F752}"/>
              </a:ext>
            </a:extLst>
          </p:cNvPr>
          <p:cNvSpPr/>
          <p:nvPr/>
        </p:nvSpPr>
        <p:spPr bwMode="auto">
          <a:xfrm>
            <a:off x="5960382" y="4756493"/>
            <a:ext cx="1476738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항목별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69E9C-D45E-4A01-A986-6879D696E671}"/>
              </a:ext>
            </a:extLst>
          </p:cNvPr>
          <p:cNvSpPr/>
          <p:nvPr/>
        </p:nvSpPr>
        <p:spPr bwMode="auto">
          <a:xfrm>
            <a:off x="7889632" y="3881000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7950A-9321-41AC-9CF1-617F20D5AC66}"/>
              </a:ext>
            </a:extLst>
          </p:cNvPr>
          <p:cNvSpPr/>
          <p:nvPr/>
        </p:nvSpPr>
        <p:spPr bwMode="auto">
          <a:xfrm>
            <a:off x="6269628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F54D5F-BCCD-45D4-BCEB-3BD6D679EAE7}"/>
              </a:ext>
            </a:extLst>
          </p:cNvPr>
          <p:cNvSpPr/>
          <p:nvPr/>
        </p:nvSpPr>
        <p:spPr bwMode="auto">
          <a:xfrm>
            <a:off x="3280306" y="311018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과목삭제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F518311-1AA5-48CE-9D12-81ED2C8FF28B}"/>
              </a:ext>
            </a:extLst>
          </p:cNvPr>
          <p:cNvCxnSpPr>
            <a:stCxn id="23" idx="3"/>
            <a:endCxn id="13" idx="0"/>
          </p:cNvCxnSpPr>
          <p:nvPr/>
        </p:nvCxnSpPr>
        <p:spPr bwMode="auto">
          <a:xfrm>
            <a:off x="7112908" y="2481776"/>
            <a:ext cx="1198364" cy="6350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179DE7-6141-47BC-98C0-2F286037DB14}"/>
              </a:ext>
            </a:extLst>
          </p:cNvPr>
          <p:cNvCxnSpPr>
            <a:stCxn id="8" idx="3"/>
            <a:endCxn id="10" idx="1"/>
          </p:cNvCxnSpPr>
          <p:nvPr/>
        </p:nvCxnSpPr>
        <p:spPr bwMode="auto">
          <a:xfrm>
            <a:off x="3844131" y="1471662"/>
            <a:ext cx="5731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9E6F81-2C00-488E-89B5-611A4EB03A3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1414" y="1940561"/>
            <a:ext cx="4269854" cy="101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7C8902-99AD-49B9-9B3F-94100B1C8893}"/>
              </a:ext>
            </a:extLst>
          </p:cNvPr>
          <p:cNvCxnSpPr>
            <a:stCxn id="10" idx="2"/>
          </p:cNvCxnSpPr>
          <p:nvPr/>
        </p:nvCxnSpPr>
        <p:spPr bwMode="auto">
          <a:xfrm>
            <a:off x="4838933" y="1710422"/>
            <a:ext cx="0" cy="240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3C1AC7-F677-4231-81C6-548D1509980E}"/>
              </a:ext>
            </a:extLst>
          </p:cNvPr>
          <p:cNvCxnSpPr>
            <a:endCxn id="17" idx="0"/>
          </p:cNvCxnSpPr>
          <p:nvPr/>
        </p:nvCxnSpPr>
        <p:spPr bwMode="auto">
          <a:xfrm>
            <a:off x="2421414" y="1950720"/>
            <a:ext cx="0" cy="271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E5EEEED-063B-4027-BEB7-60066C3D8D31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838933" y="1950720"/>
            <a:ext cx="0" cy="29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139712-BA84-4BC9-9171-D9161BAFB464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6691268" y="1940561"/>
            <a:ext cx="0" cy="3024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A185C2-9C7A-4FA0-A050-D7930B4946C1}"/>
              </a:ext>
            </a:extLst>
          </p:cNvPr>
          <p:cNvCxnSpPr>
            <a:stCxn id="14" idx="3"/>
            <a:endCxn id="17" idx="1"/>
          </p:cNvCxnSpPr>
          <p:nvPr/>
        </p:nvCxnSpPr>
        <p:spPr bwMode="auto">
          <a:xfrm flipV="1">
            <a:off x="1195705" y="2461456"/>
            <a:ext cx="804069" cy="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C6BB20-1122-4813-BD5C-75487B64463D}"/>
              </a:ext>
            </a:extLst>
          </p:cNvPr>
          <p:cNvCxnSpPr>
            <a:stCxn id="16" idx="2"/>
            <a:endCxn id="11" idx="0"/>
          </p:cNvCxnSpPr>
          <p:nvPr/>
        </p:nvCxnSpPr>
        <p:spPr bwMode="auto">
          <a:xfrm>
            <a:off x="4838933" y="2720536"/>
            <a:ext cx="0" cy="3962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3E119-14EC-43D3-8E44-3AF3BBDEFE6E}"/>
              </a:ext>
            </a:extLst>
          </p:cNvPr>
          <p:cNvCxnSpPr>
            <a:stCxn id="23" idx="2"/>
            <a:endCxn id="18" idx="0"/>
          </p:cNvCxnSpPr>
          <p:nvPr/>
        </p:nvCxnSpPr>
        <p:spPr bwMode="auto">
          <a:xfrm>
            <a:off x="6691268" y="2720536"/>
            <a:ext cx="0" cy="363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9813F95-BBDF-401C-8455-F4174E91D88C}"/>
              </a:ext>
            </a:extLst>
          </p:cNvPr>
          <p:cNvCxnSpPr>
            <a:stCxn id="18" idx="2"/>
            <a:endCxn id="12" idx="0"/>
          </p:cNvCxnSpPr>
          <p:nvPr/>
        </p:nvCxnSpPr>
        <p:spPr bwMode="auto">
          <a:xfrm>
            <a:off x="6691268" y="3562003"/>
            <a:ext cx="908" cy="3444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712943-CE49-4736-967D-287E70EA46F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 bwMode="auto">
          <a:xfrm>
            <a:off x="6692176" y="4384019"/>
            <a:ext cx="6575" cy="3724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B8D0D6-7A48-42DB-B35F-4553DAFA4A70}"/>
              </a:ext>
            </a:extLst>
          </p:cNvPr>
          <p:cNvCxnSpPr>
            <a:stCxn id="13" idx="2"/>
            <a:endCxn id="22" idx="0"/>
          </p:cNvCxnSpPr>
          <p:nvPr/>
        </p:nvCxnSpPr>
        <p:spPr bwMode="auto">
          <a:xfrm>
            <a:off x="8311272" y="3594296"/>
            <a:ext cx="0" cy="2867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D6048-18BB-4B0F-99FA-0A097B89B41F}"/>
              </a:ext>
            </a:extLst>
          </p:cNvPr>
          <p:cNvSpPr/>
          <p:nvPr/>
        </p:nvSpPr>
        <p:spPr bwMode="auto">
          <a:xfrm>
            <a:off x="317404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EA1A8D-F538-479D-8CAE-0F0C8CCE4F67}"/>
              </a:ext>
            </a:extLst>
          </p:cNvPr>
          <p:cNvSpPr/>
          <p:nvPr/>
        </p:nvSpPr>
        <p:spPr bwMode="auto">
          <a:xfrm>
            <a:off x="429267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83359-7665-4734-9F39-5F08B0B20B47}"/>
              </a:ext>
            </a:extLst>
          </p:cNvPr>
          <p:cNvSpPr/>
          <p:nvPr/>
        </p:nvSpPr>
        <p:spPr bwMode="auto">
          <a:xfrm>
            <a:off x="5411305" y="5685205"/>
            <a:ext cx="1098154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마감일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71A04C-92F5-40C8-808A-CA22BEB3AAB4}"/>
              </a:ext>
            </a:extLst>
          </p:cNvPr>
          <p:cNvSpPr/>
          <p:nvPr/>
        </p:nvSpPr>
        <p:spPr bwMode="auto">
          <a:xfrm>
            <a:off x="790344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중요도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450733-7CA3-42AB-8BAB-9EC910C96DBB}"/>
              </a:ext>
            </a:extLst>
          </p:cNvPr>
          <p:cNvSpPr/>
          <p:nvPr/>
        </p:nvSpPr>
        <p:spPr bwMode="auto">
          <a:xfrm>
            <a:off x="678481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C03C69-3ED2-43A1-A7B1-9196E4755345}"/>
              </a:ext>
            </a:extLst>
          </p:cNvPr>
          <p:cNvCxnSpPr>
            <a:cxnSpLocks/>
          </p:cNvCxnSpPr>
          <p:nvPr/>
        </p:nvCxnSpPr>
        <p:spPr bwMode="auto">
          <a:xfrm>
            <a:off x="3595681" y="5384800"/>
            <a:ext cx="471559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E310C7-DF96-4D2C-8BFC-0FF9B8318344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3595681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9E4C39-232B-4367-9419-C14C3D4B1B23}"/>
              </a:ext>
            </a:extLst>
          </p:cNvPr>
          <p:cNvCxnSpPr>
            <a:endCxn id="38" idx="0"/>
          </p:cNvCxnSpPr>
          <p:nvPr/>
        </p:nvCxnSpPr>
        <p:spPr bwMode="auto">
          <a:xfrm>
            <a:off x="831127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87AF74-6EA2-4505-8DC2-9554AAA7F853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>
            <a:off x="470050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763BCF-56B0-4D15-81D6-AF5BD8C23412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5960382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F33C57-E1D6-4013-989C-2E81F85B0439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 flipH="1">
            <a:off x="7206451" y="5384800"/>
            <a:ext cx="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DA7148-07B4-40E8-9E7A-32B27C62CD02}"/>
              </a:ext>
            </a:extLst>
          </p:cNvPr>
          <p:cNvCxnSpPr>
            <a:stCxn id="21" idx="2"/>
          </p:cNvCxnSpPr>
          <p:nvPr/>
        </p:nvCxnSpPr>
        <p:spPr bwMode="auto">
          <a:xfrm>
            <a:off x="6698751" y="5234013"/>
            <a:ext cx="0" cy="1507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60F8015-2F1B-47E2-90BB-321883EE6240}"/>
              </a:ext>
            </a:extLst>
          </p:cNvPr>
          <p:cNvCxnSpPr>
            <a:stCxn id="16" idx="1"/>
            <a:endCxn id="24" idx="0"/>
          </p:cNvCxnSpPr>
          <p:nvPr/>
        </p:nvCxnSpPr>
        <p:spPr bwMode="auto">
          <a:xfrm rot="10800000" flipV="1">
            <a:off x="3701947" y="2481775"/>
            <a:ext cx="715347" cy="62840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페이지이다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P/W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버튼을 누르면 과목 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지정한다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돋음으로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직접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232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E00442A-5014-4BD3-A21C-AABE86F1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335261"/>
              </p:ext>
            </p:extLst>
          </p:nvPr>
        </p:nvGraphicFramePr>
        <p:xfrm>
          <a:off x="4623752" y="1222736"/>
          <a:ext cx="4016250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32D261A-AB90-4CAA-98A6-66DEE9C3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6FD8DFB-191A-4B8D-ACC4-A677E01A134D}"/>
              </a:ext>
            </a:extLst>
          </p:cNvPr>
          <p:cNvSpPr/>
          <p:nvPr/>
        </p:nvSpPr>
        <p:spPr bwMode="auto">
          <a:xfrm>
            <a:off x="1513840" y="33144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4E50F-7BF5-46DA-9032-A1ED7F4CC517}"/>
              </a:ext>
            </a:extLst>
          </p:cNvPr>
          <p:cNvSpPr/>
          <p:nvPr/>
        </p:nvSpPr>
        <p:spPr bwMode="auto">
          <a:xfrm>
            <a:off x="1513840" y="37419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A282BB-EC4C-44C2-96DA-9997ECC2A9C4}"/>
              </a:ext>
            </a:extLst>
          </p:cNvPr>
          <p:cNvSpPr/>
          <p:nvPr/>
        </p:nvSpPr>
        <p:spPr bwMode="auto">
          <a:xfrm>
            <a:off x="1808480" y="457531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CB9D507E-617F-46E6-9122-3E0E2F25F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235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 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등록되지않은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로그인을 시도 할 때 뜨는 에러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2"/>
            <a:ext cx="4183811" cy="1582412"/>
            <a:chOff x="4614128" y="1746882"/>
            <a:chExt cx="4183811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에러가 났음을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다시 확인할 것을 권장한다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D81F2F-CBAB-474E-8C1D-3F2098F015AE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30C315-818A-450F-AE3D-1AACE5F830A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9DD7BC-211C-41D3-89CC-BF2F46590AE7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0C4A6-DEF2-4E18-B507-16104B6D1C54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EA82888D-F2E0-4C0E-8483-E8627EA76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679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2195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02DA7F-894C-4267-9BDB-BB1324FFE640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F8A0A4-14CF-4F17-B096-40CDF194C259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143466-1F02-43E2-AD6D-F584EB20E85F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A996A7-2801-4C49-A898-C45206F1F4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52E1B80-B93C-46AF-BAD4-C1C1899E65BD}"/>
              </a:ext>
            </a:extLst>
          </p:cNvPr>
          <p:cNvSpPr/>
          <p:nvPr/>
        </p:nvSpPr>
        <p:spPr bwMode="auto">
          <a:xfrm>
            <a:off x="1849471" y="376187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240">
            <a:extLst>
              <a:ext uri="{FF2B5EF4-FFF2-40B4-BE49-F238E27FC236}">
                <a16:creationId xmlns:a16="http://schemas.microsoft.com/office/drawing/2014/main" id="{456B18C3-1FA5-4086-9C76-96803FDC3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817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등록을 완료하면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화면에서 추가 된 항목을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완료하면 등록 화면에서 수정한 내용이 반영된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과목이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 할 수 있는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1E51D6-86E0-460C-937E-1BA4B47A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graphicFrame>
        <p:nvGraphicFramePr>
          <p:cNvPr id="25" name="Group 240">
            <a:extLst>
              <a:ext uri="{FF2B5EF4-FFF2-40B4-BE49-F238E27FC236}">
                <a16:creationId xmlns:a16="http://schemas.microsoft.com/office/drawing/2014/main" id="{47DF021F-AC0C-4250-9B25-631D2CFE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47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7087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9511</TotalTime>
  <Words>2259</Words>
  <Application>Microsoft Office PowerPoint</Application>
  <PresentationFormat>화면 슬라이드 쇼(4:3)</PresentationFormat>
  <Paragraphs>784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hiwaning@gmail.com</cp:lastModifiedBy>
  <cp:revision>562</cp:revision>
  <cp:lastPrinted>2001-07-23T08:42:52Z</cp:lastPrinted>
  <dcterms:created xsi:type="dcterms:W3CDTF">2011-02-22T01:37:12Z</dcterms:created>
  <dcterms:modified xsi:type="dcterms:W3CDTF">2018-05-30T12:55:58Z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