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83" d="100"/>
          <a:sy n="83" d="100"/>
        </p:scale>
        <p:origin x="90" y="684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9738503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THREEGO</a:t>
            </a: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THREEGO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THREEGO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75243" y="4372844"/>
            <a:ext cx="1752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&lt;THREEGO&gt;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THREEGO</a:t>
            </a:r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734826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2018-05-01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 정 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2018-05-15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 정 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2018-05-30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 1.0.2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최종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 건 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5070" y="6461099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THREEGO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A4D6BA2-741D-4D5D-8D33-C9F2206C7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93705"/>
              </p:ext>
            </p:extLst>
          </p:nvPr>
        </p:nvGraphicFramePr>
        <p:xfrm>
          <a:off x="236220" y="892054"/>
          <a:ext cx="1271754" cy="1798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1754">
                  <a:extLst>
                    <a:ext uri="{9D8B030D-6E8A-4147-A177-3AD203B41FA5}">
                      <a16:colId xmlns:a16="http://schemas.microsoft.com/office/drawing/2014/main" val="1145108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패널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428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Title Label</a:t>
                      </a:r>
                    </a:p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Label</a:t>
                      </a:r>
                    </a:p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PW Label</a:t>
                      </a:r>
                    </a:p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TextField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PW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PasswordField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Login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DBConnection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090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오류창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ID/PWD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유효성검사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83716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5B2FC20-F283-4269-A9B9-FC5C3F205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713843"/>
              </p:ext>
            </p:extLst>
          </p:nvPr>
        </p:nvGraphicFramePr>
        <p:xfrm>
          <a:off x="3531573" y="944735"/>
          <a:ext cx="1355184" cy="1249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5184">
                  <a:extLst>
                    <a:ext uri="{9D8B030D-6E8A-4147-A177-3AD203B41FA5}">
                      <a16:colId xmlns:a16="http://schemas.microsoft.com/office/drawing/2014/main" val="1145108348"/>
                    </a:ext>
                  </a:extLst>
                </a:gridCol>
              </a:tblGrid>
              <a:tr h="2221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프레임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428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과목리스트 패널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리스트 패널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알람 패널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090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과목리스트 패널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리스트 패널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알람 패널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83716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6DD638E-F629-4BDD-A6E3-9AB446FBF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937515"/>
              </p:ext>
            </p:extLst>
          </p:nvPr>
        </p:nvGraphicFramePr>
        <p:xfrm>
          <a:off x="7390666" y="958875"/>
          <a:ext cx="1181834" cy="1249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1834">
                  <a:extLst>
                    <a:ext uri="{9D8B030D-6E8A-4147-A177-3AD203B41FA5}">
                      <a16:colId xmlns:a16="http://schemas.microsoft.com/office/drawing/2014/main" val="1145108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알람패널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428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MessageDialog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DBConnection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090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마감일 확인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리스트 데이터 가져오기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83716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F2A9454-8746-4514-B6B2-7E034471D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248489"/>
              </p:ext>
            </p:extLst>
          </p:nvPr>
        </p:nvGraphicFramePr>
        <p:xfrm>
          <a:off x="1815386" y="2170564"/>
          <a:ext cx="1378364" cy="1798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8364">
                  <a:extLst>
                    <a:ext uri="{9D8B030D-6E8A-4147-A177-3AD203B41FA5}">
                      <a16:colId xmlns:a16="http://schemas.microsoft.com/office/drawing/2014/main" val="1145108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과목리스트 패널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428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Label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  <a:p>
                      <a:pPr latinLnBrk="1"/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DBConnection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090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등록 화면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확인 화면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변경 화면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데이터 불러오기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83716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1E1606C-CD53-4F35-813D-A2F4931EA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511742"/>
              </p:ext>
            </p:extLst>
          </p:nvPr>
        </p:nvGraphicFramePr>
        <p:xfrm>
          <a:off x="5320457" y="1791214"/>
          <a:ext cx="1685776" cy="3444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5776">
                  <a:extLst>
                    <a:ext uri="{9D8B030D-6E8A-4147-A177-3AD203B41FA5}">
                      <a16:colId xmlns:a16="http://schemas.microsoft.com/office/drawing/2014/main" val="1145108348"/>
                    </a:ext>
                  </a:extLst>
                </a:gridCol>
              </a:tblGrid>
              <a:tr h="234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리스트 패널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428318"/>
                  </a:ext>
                </a:extLst>
              </a:tr>
              <a:tr h="1274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Label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메모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Table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보이기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DBConnection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090921"/>
                  </a:ext>
                </a:extLst>
              </a:tr>
              <a:tr h="1801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리스트 등록 화면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리스트 변경 화면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확인 화면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증가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메모 등록 화면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정렬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정렬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마감일 정렬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정렬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상태 정렬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보이기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숨기기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9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데이터 불러오기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837163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6FF3F8B8-8E27-4CEC-AC24-5E236327F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755275"/>
              </p:ext>
            </p:extLst>
          </p:nvPr>
        </p:nvGraphicFramePr>
        <p:xfrm>
          <a:off x="3704297" y="3737428"/>
          <a:ext cx="1138223" cy="1249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8223">
                  <a:extLst>
                    <a:ext uri="{9D8B030D-6E8A-4147-A177-3AD203B41FA5}">
                      <a16:colId xmlns:a16="http://schemas.microsoft.com/office/drawing/2014/main" val="1145108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확인 화면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428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메시지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TextField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DBConnection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090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데이터 삭제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 삭제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837163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644564"/>
              </p:ext>
            </p:extLst>
          </p:nvPr>
        </p:nvGraphicFramePr>
        <p:xfrm>
          <a:off x="290931" y="3325948"/>
          <a:ext cx="1363134" cy="291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3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변경 화면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Label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</a:p>
                    <a:p>
                      <a:pPr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교수명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TextField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TextField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Spinner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시작시간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Spinner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종료시간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Spinner</a:t>
                      </a:r>
                    </a:p>
                    <a:p>
                      <a:pPr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교수명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TextField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DBConnection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테이블 등록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데이터 저장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7CFFD3B8-4DF0-48E5-8EE1-759C63D5B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773698"/>
              </p:ext>
            </p:extLst>
          </p:nvPr>
        </p:nvGraphicFramePr>
        <p:xfrm>
          <a:off x="7297749" y="3600268"/>
          <a:ext cx="1480890" cy="2773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0890">
                  <a:extLst>
                    <a:ext uri="{9D8B030D-6E8A-4147-A177-3AD203B41FA5}">
                      <a16:colId xmlns:a16="http://schemas.microsoft.com/office/drawing/2014/main" val="1145108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화면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 화면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428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Label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마감일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Label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상태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</a:p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What to do Label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TextField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마감일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Spinner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Spinner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상태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Spinner</a:t>
                      </a:r>
                    </a:p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What to do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TextField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DBConnection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090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 등록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데이터 저장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 호출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837163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E2B46D3D-6110-4A99-9AC5-D0E02F81B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312225"/>
              </p:ext>
            </p:extLst>
          </p:nvPr>
        </p:nvGraphicFramePr>
        <p:xfrm>
          <a:off x="4290082" y="5298741"/>
          <a:ext cx="1104877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04877">
                  <a:extLst>
                    <a:ext uri="{9D8B030D-6E8A-4147-A177-3AD203B41FA5}">
                      <a16:colId xmlns:a16="http://schemas.microsoft.com/office/drawing/2014/main" val="1145108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메모 등록 화면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428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메모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메모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TextField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DBConnection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090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메모 저장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837163"/>
                  </a:ext>
                </a:extLst>
              </a:tr>
            </a:tbl>
          </a:graphicData>
        </a:graphic>
      </p:graphicFrame>
      <p:cxnSp>
        <p:nvCxnSpPr>
          <p:cNvPr id="26" name="직선 화살표 연결선 25"/>
          <p:cNvCxnSpPr>
            <a:cxnSpLocks/>
            <a:stCxn id="5" idx="3"/>
          </p:cNvCxnSpPr>
          <p:nvPr/>
        </p:nvCxnSpPr>
        <p:spPr bwMode="auto">
          <a:xfrm flipV="1">
            <a:off x="1507974" y="1654054"/>
            <a:ext cx="2023599" cy="1371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직선 화살표 연결선 32"/>
          <p:cNvCxnSpPr/>
          <p:nvPr/>
        </p:nvCxnSpPr>
        <p:spPr bwMode="auto">
          <a:xfrm flipH="1">
            <a:off x="3094762" y="2194416"/>
            <a:ext cx="855915" cy="4432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직선 화살표 연결선 34"/>
          <p:cNvCxnSpPr/>
          <p:nvPr/>
        </p:nvCxnSpPr>
        <p:spPr bwMode="auto">
          <a:xfrm>
            <a:off x="3094762" y="3223846"/>
            <a:ext cx="855915" cy="51358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직선 화살표 연결선 38"/>
          <p:cNvCxnSpPr>
            <a:cxnSpLocks/>
            <a:endCxn id="7" idx="1"/>
          </p:cNvCxnSpPr>
          <p:nvPr/>
        </p:nvCxnSpPr>
        <p:spPr bwMode="auto">
          <a:xfrm>
            <a:off x="4886757" y="1377975"/>
            <a:ext cx="2503909" cy="2057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직선 화살표 연결선 41"/>
          <p:cNvCxnSpPr/>
          <p:nvPr/>
        </p:nvCxnSpPr>
        <p:spPr bwMode="auto">
          <a:xfrm>
            <a:off x="4407877" y="2194416"/>
            <a:ext cx="926123" cy="4432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직선 화살표 연결선 44"/>
          <p:cNvCxnSpPr>
            <a:cxnSpLocks/>
            <a:stCxn id="8" idx="2"/>
            <a:endCxn id="16" idx="3"/>
          </p:cNvCxnSpPr>
          <p:nvPr/>
        </p:nvCxnSpPr>
        <p:spPr bwMode="auto">
          <a:xfrm flipH="1">
            <a:off x="1654065" y="3968884"/>
            <a:ext cx="850503" cy="81248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직선 화살표 연결선 47"/>
          <p:cNvCxnSpPr>
            <a:cxnSpLocks/>
            <a:stCxn id="9" idx="3"/>
            <a:endCxn id="20" idx="0"/>
          </p:cNvCxnSpPr>
          <p:nvPr/>
        </p:nvCxnSpPr>
        <p:spPr bwMode="auto">
          <a:xfrm>
            <a:off x="7006233" y="3513334"/>
            <a:ext cx="1031961" cy="8693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직선 화살표 연결선 50"/>
          <p:cNvCxnSpPr>
            <a:cxnSpLocks/>
            <a:endCxn id="21" idx="0"/>
          </p:cNvCxnSpPr>
          <p:nvPr/>
        </p:nvCxnSpPr>
        <p:spPr bwMode="auto">
          <a:xfrm flipH="1">
            <a:off x="4842520" y="4816366"/>
            <a:ext cx="477940" cy="48237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직선 화살표 연결선 54"/>
          <p:cNvCxnSpPr/>
          <p:nvPr/>
        </p:nvCxnSpPr>
        <p:spPr bwMode="auto">
          <a:xfrm flipH="1">
            <a:off x="4407877" y="3223846"/>
            <a:ext cx="912580" cy="51358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6560</TotalTime>
  <Words>351</Words>
  <Application>Microsoft Office PowerPoint</Application>
  <PresentationFormat>화면 슬라이드 쇼(4:3)</PresentationFormat>
  <Paragraphs>128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김 인환</cp:lastModifiedBy>
  <cp:revision>518</cp:revision>
  <cp:lastPrinted>2001-07-23T08:42:52Z</cp:lastPrinted>
  <dcterms:created xsi:type="dcterms:W3CDTF">2011-02-22T01:37:12Z</dcterms:created>
  <dcterms:modified xsi:type="dcterms:W3CDTF">2018-05-31T06:18:18Z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