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21" d="100"/>
          <a:sy n="121" d="100"/>
        </p:scale>
        <p:origin x="-1512" y="-19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3850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243" y="4372844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&lt;THREEGO&gt;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899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5070" y="6461099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A4D6BA2-741D-4D5D-8D33-C9F2206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53578"/>
              </p:ext>
            </p:extLst>
          </p:nvPr>
        </p:nvGraphicFramePr>
        <p:xfrm>
          <a:off x="321024" y="892054"/>
          <a:ext cx="921267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267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오류창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5B2FC20-F283-4269-A9B9-FC5C3F20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3843"/>
              </p:ext>
            </p:extLst>
          </p:nvPr>
        </p:nvGraphicFramePr>
        <p:xfrm>
          <a:off x="3531573" y="944735"/>
          <a:ext cx="135518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5184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222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프레임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96DD638E-F629-4BDD-A6E3-9AB446FB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31226"/>
              </p:ext>
            </p:extLst>
          </p:nvPr>
        </p:nvGraphicFramePr>
        <p:xfrm>
          <a:off x="7390667" y="958875"/>
          <a:ext cx="878934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934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알람패널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F2A9454-8746-4514-B6B2-7E034471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71656"/>
              </p:ext>
            </p:extLst>
          </p:nvPr>
        </p:nvGraphicFramePr>
        <p:xfrm>
          <a:off x="1815386" y="2170564"/>
          <a:ext cx="127937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376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31E1606C-CD53-4F35-813D-A2F4931E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3611"/>
              </p:ext>
            </p:extLst>
          </p:nvPr>
        </p:nvGraphicFramePr>
        <p:xfrm>
          <a:off x="5320457" y="1988130"/>
          <a:ext cx="1685776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776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Table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증가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정렬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6FF3F8B8-8E27-4CEC-AC24-5E236327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76237"/>
              </p:ext>
            </p:extLst>
          </p:nvPr>
        </p:nvGraphicFramePr>
        <p:xfrm>
          <a:off x="3704297" y="3737428"/>
          <a:ext cx="1009737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737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58275"/>
              </p:ext>
            </p:extLst>
          </p:nvPr>
        </p:nvGraphicFramePr>
        <p:xfrm>
          <a:off x="321024" y="3571045"/>
          <a:ext cx="1363134" cy="263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1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7CFFD3B8-4DF0-48E5-8EE1-759C63D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06331"/>
              </p:ext>
            </p:extLst>
          </p:nvPr>
        </p:nvGraphicFramePr>
        <p:xfrm>
          <a:off x="7297749" y="3774741"/>
          <a:ext cx="1480890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890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E2B46D3D-6110-4A99-9AC5-D0E02F81B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6128"/>
              </p:ext>
            </p:extLst>
          </p:nvPr>
        </p:nvGraphicFramePr>
        <p:xfrm>
          <a:off x="4290083" y="5298741"/>
          <a:ext cx="103037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0374">
                  <a:extLst>
                    <a:ext uri="{9D8B030D-6E8A-4147-A177-3AD203B41FA5}">
                      <a16:colId xmlns:a16="http://schemas.microsoft.com/office/drawing/2014/main" xmlns="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837163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5" idx="3"/>
          </p:cNvCxnSpPr>
          <p:nvPr/>
        </p:nvCxnSpPr>
        <p:spPr bwMode="auto">
          <a:xfrm>
            <a:off x="1242291" y="1654054"/>
            <a:ext cx="228928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3094762" y="2194416"/>
            <a:ext cx="855915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094762" y="3223846"/>
            <a:ext cx="855915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endCxn id="7" idx="1"/>
          </p:cNvCxnSpPr>
          <p:nvPr/>
        </p:nvCxnSpPr>
        <p:spPr bwMode="auto">
          <a:xfrm>
            <a:off x="4886757" y="1377975"/>
            <a:ext cx="2503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4407877" y="2194416"/>
            <a:ext cx="926123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stCxn id="8" idx="2"/>
            <a:endCxn id="16" idx="3"/>
          </p:cNvCxnSpPr>
          <p:nvPr/>
        </p:nvCxnSpPr>
        <p:spPr bwMode="auto">
          <a:xfrm flipH="1">
            <a:off x="1684158" y="3694564"/>
            <a:ext cx="770916" cy="11947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stCxn id="9" idx="3"/>
            <a:endCxn id="20" idx="0"/>
          </p:cNvCxnSpPr>
          <p:nvPr/>
        </p:nvCxnSpPr>
        <p:spPr bwMode="auto">
          <a:xfrm>
            <a:off x="7006233" y="3573090"/>
            <a:ext cx="1031961" cy="201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endCxn id="21" idx="0"/>
          </p:cNvCxnSpPr>
          <p:nvPr/>
        </p:nvCxnSpPr>
        <p:spPr bwMode="auto">
          <a:xfrm flipH="1">
            <a:off x="4805270" y="4816366"/>
            <a:ext cx="515187" cy="482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H="1">
            <a:off x="4407877" y="3223846"/>
            <a:ext cx="912580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5503</TotalTime>
  <Words>294</Words>
  <Application>Microsoft Office PowerPoint</Application>
  <PresentationFormat>화면 슬라이드 쇼(4:3)</PresentationFormat>
  <Paragraphs>110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504</cp:revision>
  <cp:lastPrinted>2001-07-23T08:42:52Z</cp:lastPrinted>
  <dcterms:created xsi:type="dcterms:W3CDTF">2011-02-22T01:37:12Z</dcterms:created>
  <dcterms:modified xsi:type="dcterms:W3CDTF">2018-05-15T10:00:11Z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