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60" r:id="rId4"/>
    <p:sldId id="261" r:id="rId5"/>
    <p:sldId id="270" r:id="rId6"/>
    <p:sldId id="291" r:id="rId7"/>
    <p:sldId id="290" r:id="rId8"/>
    <p:sldId id="278" r:id="rId9"/>
    <p:sldId id="266" r:id="rId10"/>
    <p:sldId id="279" r:id="rId11"/>
    <p:sldId id="267" r:id="rId12"/>
    <p:sldId id="280" r:id="rId13"/>
    <p:sldId id="271" r:id="rId14"/>
    <p:sldId id="281" r:id="rId15"/>
    <p:sldId id="268" r:id="rId16"/>
    <p:sldId id="282" r:id="rId17"/>
    <p:sldId id="272" r:id="rId18"/>
    <p:sldId id="283" r:id="rId19"/>
    <p:sldId id="269" r:id="rId20"/>
    <p:sldId id="284" r:id="rId21"/>
    <p:sldId id="273" r:id="rId22"/>
    <p:sldId id="285" r:id="rId23"/>
    <p:sldId id="274" r:id="rId24"/>
    <p:sldId id="286" r:id="rId25"/>
    <p:sldId id="275" r:id="rId26"/>
    <p:sldId id="287" r:id="rId27"/>
    <p:sldId id="276" r:id="rId28"/>
    <p:sldId id="288" r:id="rId29"/>
    <p:sldId id="277" r:id="rId30"/>
    <p:sldId id="289" r:id="rId31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D6D3"/>
    <a:srgbClr val="0081E2"/>
    <a:srgbClr val="CFBFD3"/>
    <a:srgbClr val="C0BED4"/>
    <a:srgbClr val="BFD5BD"/>
    <a:srgbClr val="333399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51" d="100"/>
          <a:sy n="51" d="100"/>
        </p:scale>
        <p:origin x="1502" y="48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23CA56-15C4-437B-BE56-71AAEB995E20}" type="doc">
      <dgm:prSet loTypeId="urn:microsoft.com/office/officeart/2008/layout/HorizontalMultiLevelHierarchy" loCatId="hierarchy" qsTypeId="urn:microsoft.com/office/officeart/2005/8/quickstyle/simple2" qsCatId="simple" csTypeId="urn:microsoft.com/office/officeart/2005/8/colors/accent5_5" csCatId="accent5" phldr="1"/>
      <dgm:spPr/>
      <dgm:t>
        <a:bodyPr/>
        <a:lstStyle/>
        <a:p>
          <a:pPr latinLnBrk="1"/>
          <a:endParaRPr lang="ko-KR" altLang="en-US"/>
        </a:p>
      </dgm:t>
    </dgm:pt>
    <dgm:pt modelId="{558F5B65-936B-4235-88D9-98996F5BDB3B}">
      <dgm:prSet phldrT="[텍스트]"/>
      <dgm:spPr/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메인</a:t>
          </a:r>
        </a:p>
      </dgm:t>
    </dgm:pt>
    <dgm:pt modelId="{39A3357C-D914-4555-B395-4E9C72D02AA4}" type="parTrans" cxnId="{49FD416E-082E-4E7D-AF9D-A0CB99623BD5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4BBD621F-DC84-436B-9934-2918DD78A8B7}" type="sibTrans" cxnId="{49FD416E-082E-4E7D-AF9D-A0CB99623BD5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48D7CDA6-8AD7-4047-83FE-BCEE67FE2286}">
      <dgm:prSet/>
      <dgm:spPr/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홈</a:t>
          </a:r>
        </a:p>
      </dgm:t>
    </dgm:pt>
    <dgm:pt modelId="{9C243F5D-9FA6-4C10-9A7E-319D51361AF0}" type="parTrans" cxnId="{8800C29F-D86C-4F8F-8AF7-93F87E38D672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074A1F08-27CB-4DF8-9EC5-118B8BED5441}" type="sibTrans" cxnId="{8800C29F-D86C-4F8F-8AF7-93F87E38D672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FAF094EA-D86B-4ED8-95F9-714C58A01191}">
      <dgm:prSet/>
      <dgm:spPr/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로그인</a:t>
          </a:r>
        </a:p>
      </dgm:t>
    </dgm:pt>
    <dgm:pt modelId="{23227681-28AD-45EB-8B32-4E701149F2D9}" type="parTrans" cxnId="{20E90223-2595-4C16-A2D2-614627B5B74C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EB106693-72DD-4874-9552-60721FE0B6F6}" type="sibTrans" cxnId="{20E90223-2595-4C16-A2D2-614627B5B74C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0908E365-298D-4122-BC44-7C70FC533FE5}">
      <dgm:prSet/>
      <dgm:spPr/>
      <dgm:t>
        <a:bodyPr/>
        <a:lstStyle/>
        <a:p>
          <a:pPr latinLnBrk="1"/>
          <a:r>
            <a:rPr lang="ko-KR" altLang="en-US">
              <a:solidFill>
                <a:schemeClr val="tx1"/>
              </a:solidFill>
            </a:rPr>
            <a:t>과목 수정</a:t>
          </a:r>
          <a:endParaRPr lang="ko-KR" altLang="en-US" dirty="0">
            <a:solidFill>
              <a:schemeClr val="tx1"/>
            </a:solidFill>
          </a:endParaRPr>
        </a:p>
      </dgm:t>
    </dgm:pt>
    <dgm:pt modelId="{6690BEAA-756E-43A8-8858-ABDF9165DFBC}" type="parTrans" cxnId="{EDC90289-9028-4A94-83C9-CA426F72F43B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BA91527A-9E25-4A0E-92B5-C147733A2D20}" type="sibTrans" cxnId="{EDC90289-9028-4A94-83C9-CA426F72F43B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8960254C-ECB3-4577-9C77-2DCB6C04FB20}">
      <dgm:prSet/>
      <dgm:spPr/>
      <dgm:t>
        <a:bodyPr/>
        <a:lstStyle/>
        <a:p>
          <a:pPr latinLnBrk="1"/>
          <a:r>
            <a:rPr lang="ko-KR" altLang="en-US">
              <a:solidFill>
                <a:schemeClr val="tx1"/>
              </a:solidFill>
            </a:rPr>
            <a:t>과목 삭제</a:t>
          </a:r>
          <a:endParaRPr lang="ko-KR" altLang="en-US" dirty="0">
            <a:solidFill>
              <a:schemeClr val="tx1"/>
            </a:solidFill>
          </a:endParaRPr>
        </a:p>
      </dgm:t>
    </dgm:pt>
    <dgm:pt modelId="{518CCAA9-4B8F-48BD-80A0-F5C47FB29A97}" type="parTrans" cxnId="{6DBA9EDF-B73D-4F7B-B909-ADE7DD5B10BF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73E88FAA-637F-4DD9-B17D-28AB2428B88B}" type="sibTrans" cxnId="{6DBA9EDF-B73D-4F7B-B909-ADE7DD5B10BF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BA24F5C3-0A12-47CF-9BE4-2A5F694BDB23}">
      <dgm:prSet/>
      <dgm:spPr/>
      <dgm:t>
        <a:bodyPr/>
        <a:lstStyle/>
        <a:p>
          <a:pPr latinLnBrk="1"/>
          <a:r>
            <a:rPr lang="ko-KR" altLang="en-US">
              <a:solidFill>
                <a:schemeClr val="tx1"/>
              </a:solidFill>
            </a:rPr>
            <a:t>과목별 </a:t>
          </a:r>
          <a:r>
            <a:rPr lang="en-US" altLang="ko-KR">
              <a:solidFill>
                <a:schemeClr val="tx1"/>
              </a:solidFill>
            </a:rPr>
            <a:t>To do list</a:t>
          </a:r>
          <a:endParaRPr lang="ko-KR" altLang="en-US" dirty="0">
            <a:solidFill>
              <a:schemeClr val="tx1"/>
            </a:solidFill>
          </a:endParaRPr>
        </a:p>
      </dgm:t>
    </dgm:pt>
    <dgm:pt modelId="{D80FDB29-24B5-4384-9E5E-6007C4EC35CC}" type="parTrans" cxnId="{487F0F4F-B23F-4920-8C2A-4A2CE6B6443C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6C3A30DD-A72A-4977-8280-858188AF8537}" type="sibTrans" cxnId="{487F0F4F-B23F-4920-8C2A-4A2CE6B6443C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FED976F1-1474-46E2-B61D-420230491E87}">
      <dgm:prSet/>
      <dgm:spPr/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할 일 등록</a:t>
          </a:r>
        </a:p>
      </dgm:t>
    </dgm:pt>
    <dgm:pt modelId="{B2C955E8-2798-4A7B-91B7-4B8839373946}" type="parTrans" cxnId="{BFD31C2B-6220-43B0-A3FB-16DE2B9B4E13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8C878BA3-9531-41E1-99A4-B5F762F5C107}" type="sibTrans" cxnId="{BFD31C2B-6220-43B0-A3FB-16DE2B9B4E13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F0E2BA6C-87A0-4100-8615-2BF1E8E05DA2}">
      <dgm:prSet/>
      <dgm:spPr/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할 일 수정</a:t>
          </a:r>
        </a:p>
      </dgm:t>
    </dgm:pt>
    <dgm:pt modelId="{1BF6C214-0826-45DA-8A36-913C681F0CAF}" type="parTrans" cxnId="{CF88FB9F-7B70-459C-856B-BA26CCD5C92E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07F0FD8C-00E2-409D-B17B-45E4F13269B8}" type="sibTrans" cxnId="{CF88FB9F-7B70-459C-856B-BA26CCD5C92E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916E3564-1C17-4966-8344-0B54602066D3}">
      <dgm:prSet/>
      <dgm:spPr/>
      <dgm:t>
        <a:bodyPr/>
        <a:lstStyle/>
        <a:p>
          <a:pPr latinLnBrk="1"/>
          <a:r>
            <a:rPr lang="ko-KR" altLang="en-US">
              <a:solidFill>
                <a:schemeClr val="tx1"/>
              </a:solidFill>
            </a:rPr>
            <a:t>할 일 삭제</a:t>
          </a:r>
          <a:endParaRPr lang="ko-KR" altLang="en-US" dirty="0">
            <a:solidFill>
              <a:schemeClr val="tx1"/>
            </a:solidFill>
          </a:endParaRPr>
        </a:p>
      </dgm:t>
    </dgm:pt>
    <dgm:pt modelId="{C60C9123-4D71-46CC-A8CF-1EEFF0FEF470}" type="parTrans" cxnId="{527842EE-C4DB-4F6D-9652-68CBD7527E9F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5318E7AE-FECC-4699-A34B-6535317938A2}" type="sibTrans" cxnId="{527842EE-C4DB-4F6D-9652-68CBD7527E9F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AAA9373D-EB76-4A02-B637-A17248F1E7A0}">
      <dgm:prSet/>
      <dgm:spPr/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과목 등록</a:t>
          </a:r>
        </a:p>
      </dgm:t>
    </dgm:pt>
    <dgm:pt modelId="{4AA153C7-4AA1-4BA0-87AD-2B41471DBA5C}" type="parTrans" cxnId="{62CE5438-B160-47D8-A0BF-B423141E7F6F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89F71094-4459-4EAC-BA50-1F8889CF7666}" type="sibTrans" cxnId="{62CE5438-B160-47D8-A0BF-B423141E7F6F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09E325AE-8549-41C9-B427-8552203CECF5}">
      <dgm:prSet/>
      <dgm:spPr/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전체 </a:t>
          </a:r>
          <a:r>
            <a:rPr lang="en-US" altLang="ko-KR" dirty="0">
              <a:solidFill>
                <a:schemeClr val="tx1"/>
              </a:solidFill>
            </a:rPr>
            <a:t>To do list</a:t>
          </a:r>
          <a:r>
            <a:rPr lang="ko-KR" altLang="en-US" dirty="0">
              <a:solidFill>
                <a:schemeClr val="tx1"/>
              </a:solidFill>
            </a:rPr>
            <a:t>정렬</a:t>
          </a:r>
        </a:p>
      </dgm:t>
    </dgm:pt>
    <dgm:pt modelId="{37E3DB34-9EB9-427A-A863-25F3AF6489B3}" type="parTrans" cxnId="{59DEB3A1-8E78-42E2-A9AA-BD02E83B4CE5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DECB50B4-4C0B-4FC8-8658-525811CC396C}" type="sibTrans" cxnId="{59DEB3A1-8E78-42E2-A9AA-BD02E83B4CE5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EC43B2D4-ED4F-45B9-A59E-182223119627}">
      <dgm:prSet/>
      <dgm:spPr/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과목</a:t>
          </a:r>
        </a:p>
      </dgm:t>
    </dgm:pt>
    <dgm:pt modelId="{B0E9B674-388D-495B-9C66-CB103A520566}" type="parTrans" cxnId="{129BC443-E0A6-437E-91D8-09F1A971DD05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14B2BD48-7548-4652-BB43-660C6CDAA3DE}" type="sibTrans" cxnId="{129BC443-E0A6-437E-91D8-09F1A971DD05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134B42FC-90D8-4E64-BA5A-CBCC9700416D}">
      <dgm:prSet/>
      <dgm:spPr/>
      <dgm:t>
        <a:bodyPr/>
        <a:lstStyle/>
        <a:p>
          <a:pPr latinLnBrk="1"/>
          <a:r>
            <a:rPr lang="ko-KR" altLang="en-US">
              <a:solidFill>
                <a:schemeClr val="tx1"/>
              </a:solidFill>
            </a:rPr>
            <a:t>마감 기한</a:t>
          </a:r>
          <a:endParaRPr lang="ko-KR" altLang="en-US" dirty="0">
            <a:solidFill>
              <a:schemeClr val="tx1"/>
            </a:solidFill>
          </a:endParaRPr>
        </a:p>
      </dgm:t>
    </dgm:pt>
    <dgm:pt modelId="{0C68DBFF-F828-4FEF-8E87-E8C54E58D878}" type="parTrans" cxnId="{75CAB6FD-7B81-4BD9-9BC6-6E50888DE2A2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E2BF0A15-804E-4563-ACA1-20421355C8F4}" type="sibTrans" cxnId="{75CAB6FD-7B81-4BD9-9BC6-6E50888DE2A2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70A7E35C-2463-42BE-A2FA-086D950292C4}">
      <dgm:prSet/>
      <dgm:spPr/>
      <dgm:t>
        <a:bodyPr/>
        <a:lstStyle/>
        <a:p>
          <a:pPr latinLnBrk="1"/>
          <a:r>
            <a:rPr lang="ko-KR" altLang="en-US">
              <a:solidFill>
                <a:schemeClr val="tx1"/>
              </a:solidFill>
            </a:rPr>
            <a:t>실제 마감일</a:t>
          </a:r>
          <a:endParaRPr lang="ko-KR" altLang="en-US" dirty="0">
            <a:solidFill>
              <a:schemeClr val="tx1"/>
            </a:solidFill>
          </a:endParaRPr>
        </a:p>
      </dgm:t>
    </dgm:pt>
    <dgm:pt modelId="{BC782B4F-2B50-44B6-BC76-6B3566B2CC14}" type="parTrans" cxnId="{CA52C5BF-142F-47B0-82CD-C42FCC915377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3FC43DA6-74F4-4B67-A6B4-98903CC94D0B}" type="sibTrans" cxnId="{CA52C5BF-142F-47B0-82CD-C42FCC915377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26EB871E-94F5-4810-A5FC-59F4B085AE14}">
      <dgm:prSet/>
      <dgm:spPr/>
      <dgm:t>
        <a:bodyPr/>
        <a:lstStyle/>
        <a:p>
          <a:pPr latinLnBrk="1"/>
          <a:r>
            <a:rPr lang="ko-KR" altLang="en-US">
              <a:solidFill>
                <a:schemeClr val="tx1"/>
              </a:solidFill>
            </a:rPr>
            <a:t>완료 여부</a:t>
          </a:r>
          <a:endParaRPr lang="ko-KR" altLang="en-US" dirty="0">
            <a:solidFill>
              <a:schemeClr val="tx1"/>
            </a:solidFill>
          </a:endParaRPr>
        </a:p>
      </dgm:t>
    </dgm:pt>
    <dgm:pt modelId="{21D93AB4-787C-4929-BA79-10318CECD8D7}" type="parTrans" cxnId="{B17A2285-74E3-436F-8F94-608052F7A112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3B6381CB-9D04-473E-9654-C1208CA80EB9}" type="sibTrans" cxnId="{B17A2285-74E3-436F-8F94-608052F7A112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CD5B80CD-F527-41A0-AA40-B3A2C8CABED4}">
      <dgm:prSet/>
      <dgm:spPr/>
      <dgm:t>
        <a:bodyPr/>
        <a:lstStyle/>
        <a:p>
          <a:pPr latinLnBrk="1"/>
          <a:r>
            <a:rPr lang="ko-KR" altLang="en-US">
              <a:solidFill>
                <a:schemeClr val="tx1"/>
              </a:solidFill>
            </a:rPr>
            <a:t>중요도 </a:t>
          </a:r>
          <a:endParaRPr lang="ko-KR" altLang="en-US" dirty="0">
            <a:solidFill>
              <a:schemeClr val="tx1"/>
            </a:solidFill>
          </a:endParaRPr>
        </a:p>
      </dgm:t>
    </dgm:pt>
    <dgm:pt modelId="{F1A99B6E-812C-4CD2-BD43-E757F3C81591}" type="parTrans" cxnId="{B52978ED-0D5F-4600-B2C4-05EAB1AF7C0C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7C2DF5C4-5BF7-4444-882B-640B87A18A21}" type="sibTrans" cxnId="{B52978ED-0D5F-4600-B2C4-05EAB1AF7C0C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1EF8D449-D74D-46DB-A82E-AD2AC2D26233}">
      <dgm:prSet/>
      <dgm:spPr/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전체 </a:t>
          </a:r>
          <a:r>
            <a:rPr lang="en-US" altLang="ko-KR" dirty="0">
              <a:solidFill>
                <a:schemeClr val="tx1"/>
              </a:solidFill>
            </a:rPr>
            <a:t>To do list</a:t>
          </a:r>
          <a:endParaRPr lang="ko-KR" altLang="en-US" dirty="0">
            <a:solidFill>
              <a:schemeClr val="tx1"/>
            </a:solidFill>
          </a:endParaRPr>
        </a:p>
      </dgm:t>
    </dgm:pt>
    <dgm:pt modelId="{9A5B8B88-F984-4CB3-8E31-7AE572686E2E}" type="parTrans" cxnId="{0F16F3BB-BAC2-4554-BEE6-BD80E74F56A1}">
      <dgm:prSet/>
      <dgm:spPr/>
      <dgm:t>
        <a:bodyPr/>
        <a:lstStyle/>
        <a:p>
          <a:pPr latinLnBrk="1"/>
          <a:endParaRPr lang="ko-KR" altLang="en-US"/>
        </a:p>
      </dgm:t>
    </dgm:pt>
    <dgm:pt modelId="{D37550B0-5AE8-4BC6-A483-D23D081318B0}" type="sibTrans" cxnId="{0F16F3BB-BAC2-4554-BEE6-BD80E74F56A1}">
      <dgm:prSet/>
      <dgm:spPr/>
      <dgm:t>
        <a:bodyPr/>
        <a:lstStyle/>
        <a:p>
          <a:pPr latinLnBrk="1"/>
          <a:endParaRPr lang="ko-KR" altLang="en-US"/>
        </a:p>
      </dgm:t>
    </dgm:pt>
    <dgm:pt modelId="{6EF3C41C-DA19-40B4-A36B-A8B86D450974}">
      <dgm:prSet/>
      <dgm:spPr/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회원 가입</a:t>
          </a:r>
        </a:p>
      </dgm:t>
    </dgm:pt>
    <dgm:pt modelId="{5CCEC5C9-91A0-4FFF-A464-34AB2DA2AF96}" type="parTrans" cxnId="{627BAA3F-E523-4B5E-8FA3-DE8A144BF1C9}">
      <dgm:prSet/>
      <dgm:spPr/>
      <dgm:t>
        <a:bodyPr/>
        <a:lstStyle/>
        <a:p>
          <a:pPr latinLnBrk="1"/>
          <a:endParaRPr lang="ko-KR" altLang="en-US"/>
        </a:p>
      </dgm:t>
    </dgm:pt>
    <dgm:pt modelId="{09711CF0-9EA4-4BCF-8AD2-689E0725E46B}" type="sibTrans" cxnId="{627BAA3F-E523-4B5E-8FA3-DE8A144BF1C9}">
      <dgm:prSet/>
      <dgm:spPr/>
    </dgm:pt>
    <dgm:pt modelId="{05EEA306-138B-4396-BCF8-FF7FBAD1C582}">
      <dgm:prSet/>
      <dgm:spPr/>
      <dgm:t>
        <a:bodyPr/>
        <a:lstStyle/>
        <a:p>
          <a:pPr latinLnBrk="1"/>
          <a:r>
            <a:rPr lang="en-US" altLang="ko-KR" dirty="0">
              <a:solidFill>
                <a:schemeClr val="tx1"/>
              </a:solidFill>
            </a:rPr>
            <a:t>ID </a:t>
          </a:r>
          <a:r>
            <a:rPr lang="ko-KR" altLang="en-US" dirty="0">
              <a:solidFill>
                <a:schemeClr val="tx1"/>
              </a:solidFill>
            </a:rPr>
            <a:t>찾기</a:t>
          </a:r>
        </a:p>
      </dgm:t>
    </dgm:pt>
    <dgm:pt modelId="{1500DEF3-4779-47FF-8652-82E8F1BCA5B6}" type="parTrans" cxnId="{8DAB7840-EB2B-4B50-9849-D914460B9946}">
      <dgm:prSet/>
      <dgm:spPr/>
      <dgm:t>
        <a:bodyPr/>
        <a:lstStyle/>
        <a:p>
          <a:pPr latinLnBrk="1"/>
          <a:endParaRPr lang="ko-KR" altLang="en-US"/>
        </a:p>
      </dgm:t>
    </dgm:pt>
    <dgm:pt modelId="{41C5248E-64AB-49A7-B751-594025B5AB0A}" type="sibTrans" cxnId="{8DAB7840-EB2B-4B50-9849-D914460B9946}">
      <dgm:prSet/>
      <dgm:spPr/>
    </dgm:pt>
    <dgm:pt modelId="{91B840C2-5BAD-43AF-A4E5-365F93E9A8F6}">
      <dgm:prSet/>
      <dgm:spPr/>
      <dgm:t>
        <a:bodyPr/>
        <a:lstStyle/>
        <a:p>
          <a:pPr latinLnBrk="1"/>
          <a:r>
            <a:rPr lang="en-US" altLang="ko-KR" dirty="0">
              <a:solidFill>
                <a:schemeClr val="tx1"/>
              </a:solidFill>
            </a:rPr>
            <a:t>PW </a:t>
          </a:r>
          <a:r>
            <a:rPr lang="ko-KR" altLang="en-US" dirty="0">
              <a:solidFill>
                <a:schemeClr val="tx1"/>
              </a:solidFill>
            </a:rPr>
            <a:t>찾기</a:t>
          </a:r>
        </a:p>
      </dgm:t>
    </dgm:pt>
    <dgm:pt modelId="{6BE702A5-0DDA-46E5-A32D-CA002879F1CD}" type="parTrans" cxnId="{CB3BA2FF-7621-41F0-9724-0AA3861B62D2}">
      <dgm:prSet/>
      <dgm:spPr/>
      <dgm:t>
        <a:bodyPr/>
        <a:lstStyle/>
        <a:p>
          <a:pPr latinLnBrk="1"/>
          <a:endParaRPr lang="ko-KR" altLang="en-US"/>
        </a:p>
      </dgm:t>
    </dgm:pt>
    <dgm:pt modelId="{F137AAA3-2E64-4F5E-AF91-15E75130314D}" type="sibTrans" cxnId="{CB3BA2FF-7621-41F0-9724-0AA3861B62D2}">
      <dgm:prSet/>
      <dgm:spPr/>
    </dgm:pt>
    <dgm:pt modelId="{397B2A8F-3EB3-4E45-925D-2F2E607EB71F}" type="pres">
      <dgm:prSet presAssocID="{8E23CA56-15C4-437B-BE56-71AAEB995E20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AEEAB02-672E-4F46-A891-28481E1F7B65}" type="pres">
      <dgm:prSet presAssocID="{558F5B65-936B-4235-88D9-98996F5BDB3B}" presName="root1" presStyleCnt="0"/>
      <dgm:spPr/>
    </dgm:pt>
    <dgm:pt modelId="{88C8C215-7AE8-45F0-B3CD-382E1DF44AE3}" type="pres">
      <dgm:prSet presAssocID="{558F5B65-936B-4235-88D9-98996F5BDB3B}" presName="LevelOneTextNode" presStyleLbl="node0" presStyleIdx="0" presStyleCnt="1">
        <dgm:presLayoutVars>
          <dgm:chPref val="3"/>
        </dgm:presLayoutVars>
      </dgm:prSet>
      <dgm:spPr/>
    </dgm:pt>
    <dgm:pt modelId="{5433B8D9-2802-4F6F-AECD-77A4D0AE38EA}" type="pres">
      <dgm:prSet presAssocID="{558F5B65-936B-4235-88D9-98996F5BDB3B}" presName="level2hierChild" presStyleCnt="0"/>
      <dgm:spPr/>
    </dgm:pt>
    <dgm:pt modelId="{391C1FCC-73BF-4F03-8959-D4ADB108BA96}" type="pres">
      <dgm:prSet presAssocID="{23227681-28AD-45EB-8B32-4E701149F2D9}" presName="conn2-1" presStyleLbl="parChTrans1D2" presStyleIdx="0" presStyleCnt="4"/>
      <dgm:spPr/>
    </dgm:pt>
    <dgm:pt modelId="{58DD54A1-B2CA-4C2A-BB5B-DB7EA2E36362}" type="pres">
      <dgm:prSet presAssocID="{23227681-28AD-45EB-8B32-4E701149F2D9}" presName="connTx" presStyleLbl="parChTrans1D2" presStyleIdx="0" presStyleCnt="4"/>
      <dgm:spPr/>
    </dgm:pt>
    <dgm:pt modelId="{6622EEAD-C34A-4079-A0B7-B790D9FA5AA8}" type="pres">
      <dgm:prSet presAssocID="{FAF094EA-D86B-4ED8-95F9-714C58A01191}" presName="root2" presStyleCnt="0"/>
      <dgm:spPr/>
    </dgm:pt>
    <dgm:pt modelId="{12CCE1AC-B6E8-457E-9791-0A7D662E0A65}" type="pres">
      <dgm:prSet presAssocID="{FAF094EA-D86B-4ED8-95F9-714C58A01191}" presName="LevelTwoTextNode" presStyleLbl="node2" presStyleIdx="0" presStyleCnt="4">
        <dgm:presLayoutVars>
          <dgm:chPref val="3"/>
        </dgm:presLayoutVars>
      </dgm:prSet>
      <dgm:spPr/>
    </dgm:pt>
    <dgm:pt modelId="{34AC8DA6-3C63-4C84-85DB-104364EC1553}" type="pres">
      <dgm:prSet presAssocID="{FAF094EA-D86B-4ED8-95F9-714C58A01191}" presName="level3hierChild" presStyleCnt="0"/>
      <dgm:spPr/>
    </dgm:pt>
    <dgm:pt modelId="{A69F79A7-3438-4597-9086-933E654CA4A7}" type="pres">
      <dgm:prSet presAssocID="{9C243F5D-9FA6-4C10-9A7E-319D51361AF0}" presName="conn2-1" presStyleLbl="parChTrans1D3" presStyleIdx="0" presStyleCnt="2"/>
      <dgm:spPr/>
    </dgm:pt>
    <dgm:pt modelId="{6CBFEEDE-80A9-4DE3-B3BD-231536078FAA}" type="pres">
      <dgm:prSet presAssocID="{9C243F5D-9FA6-4C10-9A7E-319D51361AF0}" presName="connTx" presStyleLbl="parChTrans1D3" presStyleIdx="0" presStyleCnt="2"/>
      <dgm:spPr/>
    </dgm:pt>
    <dgm:pt modelId="{A9D1190E-5D34-427E-B9F5-F28D43089A4D}" type="pres">
      <dgm:prSet presAssocID="{48D7CDA6-8AD7-4047-83FE-BCEE67FE2286}" presName="root2" presStyleCnt="0"/>
      <dgm:spPr/>
    </dgm:pt>
    <dgm:pt modelId="{4B003D01-9AC9-4FF8-899E-9A1444B299AC}" type="pres">
      <dgm:prSet presAssocID="{48D7CDA6-8AD7-4047-83FE-BCEE67FE2286}" presName="LevelTwoTextNode" presStyleLbl="node3" presStyleIdx="0" presStyleCnt="2">
        <dgm:presLayoutVars>
          <dgm:chPref val="3"/>
        </dgm:presLayoutVars>
      </dgm:prSet>
      <dgm:spPr/>
    </dgm:pt>
    <dgm:pt modelId="{EA9FD5EF-6782-4CA4-9E45-BEAA109A0C16}" type="pres">
      <dgm:prSet presAssocID="{48D7CDA6-8AD7-4047-83FE-BCEE67FE2286}" presName="level3hierChild" presStyleCnt="0"/>
      <dgm:spPr/>
    </dgm:pt>
    <dgm:pt modelId="{A6B94C0D-015F-4A32-88CA-AACAF646DBA7}" type="pres">
      <dgm:prSet presAssocID="{6690BEAA-756E-43A8-8858-ABDF9165DFBC}" presName="conn2-1" presStyleLbl="parChTrans1D4" presStyleIdx="0" presStyleCnt="13"/>
      <dgm:spPr/>
    </dgm:pt>
    <dgm:pt modelId="{4D2FC61D-E014-4C29-ACCE-BF5D87988A99}" type="pres">
      <dgm:prSet presAssocID="{6690BEAA-756E-43A8-8858-ABDF9165DFBC}" presName="connTx" presStyleLbl="parChTrans1D4" presStyleIdx="0" presStyleCnt="13"/>
      <dgm:spPr/>
    </dgm:pt>
    <dgm:pt modelId="{97E18D55-736A-4DBC-9709-575670BC2EDF}" type="pres">
      <dgm:prSet presAssocID="{0908E365-298D-4122-BC44-7C70FC533FE5}" presName="root2" presStyleCnt="0"/>
      <dgm:spPr/>
    </dgm:pt>
    <dgm:pt modelId="{25E8337B-012E-4AB1-8A4D-5391719AD8C6}" type="pres">
      <dgm:prSet presAssocID="{0908E365-298D-4122-BC44-7C70FC533FE5}" presName="LevelTwoTextNode" presStyleLbl="node4" presStyleIdx="0" presStyleCnt="13">
        <dgm:presLayoutVars>
          <dgm:chPref val="3"/>
        </dgm:presLayoutVars>
      </dgm:prSet>
      <dgm:spPr/>
    </dgm:pt>
    <dgm:pt modelId="{AFAB9F67-A04D-4A31-8297-4DACFE720FAF}" type="pres">
      <dgm:prSet presAssocID="{0908E365-298D-4122-BC44-7C70FC533FE5}" presName="level3hierChild" presStyleCnt="0"/>
      <dgm:spPr/>
    </dgm:pt>
    <dgm:pt modelId="{CA1EE2AE-AF96-4B2A-8A3C-1395DE7260F0}" type="pres">
      <dgm:prSet presAssocID="{518CCAA9-4B8F-48BD-80A0-F5C47FB29A97}" presName="conn2-1" presStyleLbl="parChTrans1D4" presStyleIdx="1" presStyleCnt="13"/>
      <dgm:spPr/>
    </dgm:pt>
    <dgm:pt modelId="{C69A9E12-16E2-439B-BED3-3655FE3739AA}" type="pres">
      <dgm:prSet presAssocID="{518CCAA9-4B8F-48BD-80A0-F5C47FB29A97}" presName="connTx" presStyleLbl="parChTrans1D4" presStyleIdx="1" presStyleCnt="13"/>
      <dgm:spPr/>
    </dgm:pt>
    <dgm:pt modelId="{06922EC4-C099-4E19-84E0-14E44315880E}" type="pres">
      <dgm:prSet presAssocID="{8960254C-ECB3-4577-9C77-2DCB6C04FB20}" presName="root2" presStyleCnt="0"/>
      <dgm:spPr/>
    </dgm:pt>
    <dgm:pt modelId="{2548E0B8-66FC-481E-9841-B6DFE25E26E2}" type="pres">
      <dgm:prSet presAssocID="{8960254C-ECB3-4577-9C77-2DCB6C04FB20}" presName="LevelTwoTextNode" presStyleLbl="node4" presStyleIdx="1" presStyleCnt="13">
        <dgm:presLayoutVars>
          <dgm:chPref val="3"/>
        </dgm:presLayoutVars>
      </dgm:prSet>
      <dgm:spPr/>
    </dgm:pt>
    <dgm:pt modelId="{AFF03AFC-D871-470B-88DD-A35A4A630ADB}" type="pres">
      <dgm:prSet presAssocID="{8960254C-ECB3-4577-9C77-2DCB6C04FB20}" presName="level3hierChild" presStyleCnt="0"/>
      <dgm:spPr/>
    </dgm:pt>
    <dgm:pt modelId="{16A0B1ED-3715-4760-9B1C-A76F38E9E74D}" type="pres">
      <dgm:prSet presAssocID="{D80FDB29-24B5-4384-9E5E-6007C4EC35CC}" presName="conn2-1" presStyleLbl="parChTrans1D4" presStyleIdx="2" presStyleCnt="13"/>
      <dgm:spPr/>
    </dgm:pt>
    <dgm:pt modelId="{C6FA5957-5701-40E7-87E7-3D5056CD1458}" type="pres">
      <dgm:prSet presAssocID="{D80FDB29-24B5-4384-9E5E-6007C4EC35CC}" presName="connTx" presStyleLbl="parChTrans1D4" presStyleIdx="2" presStyleCnt="13"/>
      <dgm:spPr/>
    </dgm:pt>
    <dgm:pt modelId="{290A868D-B7EF-41AA-804E-3DEFC72A08B8}" type="pres">
      <dgm:prSet presAssocID="{BA24F5C3-0A12-47CF-9BE4-2A5F694BDB23}" presName="root2" presStyleCnt="0"/>
      <dgm:spPr/>
    </dgm:pt>
    <dgm:pt modelId="{0ABC8B77-A25F-4A38-9A4C-9150A7C4E4F5}" type="pres">
      <dgm:prSet presAssocID="{BA24F5C3-0A12-47CF-9BE4-2A5F694BDB23}" presName="LevelTwoTextNode" presStyleLbl="node4" presStyleIdx="2" presStyleCnt="13">
        <dgm:presLayoutVars>
          <dgm:chPref val="3"/>
        </dgm:presLayoutVars>
      </dgm:prSet>
      <dgm:spPr/>
    </dgm:pt>
    <dgm:pt modelId="{569776AB-C903-4A2C-9CC0-7384C3D10435}" type="pres">
      <dgm:prSet presAssocID="{BA24F5C3-0A12-47CF-9BE4-2A5F694BDB23}" presName="level3hierChild" presStyleCnt="0"/>
      <dgm:spPr/>
    </dgm:pt>
    <dgm:pt modelId="{82FAA558-718A-4F82-BCAE-9E400CDCF8B3}" type="pres">
      <dgm:prSet presAssocID="{B2C955E8-2798-4A7B-91B7-4B8839373946}" presName="conn2-1" presStyleLbl="parChTrans1D4" presStyleIdx="3" presStyleCnt="13"/>
      <dgm:spPr/>
    </dgm:pt>
    <dgm:pt modelId="{C7D2FC40-05E1-4022-B2F3-24B87AB7F5AE}" type="pres">
      <dgm:prSet presAssocID="{B2C955E8-2798-4A7B-91B7-4B8839373946}" presName="connTx" presStyleLbl="parChTrans1D4" presStyleIdx="3" presStyleCnt="13"/>
      <dgm:spPr/>
    </dgm:pt>
    <dgm:pt modelId="{5F603BD7-436C-4C0D-89CE-5BA7C42EDBD1}" type="pres">
      <dgm:prSet presAssocID="{FED976F1-1474-46E2-B61D-420230491E87}" presName="root2" presStyleCnt="0"/>
      <dgm:spPr/>
    </dgm:pt>
    <dgm:pt modelId="{823CF150-9967-4577-8D9F-0E6C410742FF}" type="pres">
      <dgm:prSet presAssocID="{FED976F1-1474-46E2-B61D-420230491E87}" presName="LevelTwoTextNode" presStyleLbl="node4" presStyleIdx="3" presStyleCnt="13" custLinFactNeighborX="16295" custLinFactNeighborY="-43248">
        <dgm:presLayoutVars>
          <dgm:chPref val="3"/>
        </dgm:presLayoutVars>
      </dgm:prSet>
      <dgm:spPr/>
    </dgm:pt>
    <dgm:pt modelId="{A77CB540-700A-4CD2-A05C-CA392F4068C6}" type="pres">
      <dgm:prSet presAssocID="{FED976F1-1474-46E2-B61D-420230491E87}" presName="level3hierChild" presStyleCnt="0"/>
      <dgm:spPr/>
    </dgm:pt>
    <dgm:pt modelId="{350A3FC8-21C2-4044-B7DB-47B165B79ED9}" type="pres">
      <dgm:prSet presAssocID="{1BF6C214-0826-45DA-8A36-913C681F0CAF}" presName="conn2-1" presStyleLbl="parChTrans1D4" presStyleIdx="4" presStyleCnt="13"/>
      <dgm:spPr/>
    </dgm:pt>
    <dgm:pt modelId="{BC2B5E95-B410-4B7D-AE06-FF1CF7BD96BC}" type="pres">
      <dgm:prSet presAssocID="{1BF6C214-0826-45DA-8A36-913C681F0CAF}" presName="connTx" presStyleLbl="parChTrans1D4" presStyleIdx="4" presStyleCnt="13"/>
      <dgm:spPr/>
    </dgm:pt>
    <dgm:pt modelId="{07331FF9-BCB2-468E-9799-A23B20F14F36}" type="pres">
      <dgm:prSet presAssocID="{F0E2BA6C-87A0-4100-8615-2BF1E8E05DA2}" presName="root2" presStyleCnt="0"/>
      <dgm:spPr/>
    </dgm:pt>
    <dgm:pt modelId="{170AC61F-BBD2-444C-9589-F18CDB7E8A64}" type="pres">
      <dgm:prSet presAssocID="{F0E2BA6C-87A0-4100-8615-2BF1E8E05DA2}" presName="LevelTwoTextNode" presStyleLbl="node4" presStyleIdx="4" presStyleCnt="13" custLinFactNeighborX="16295" custLinFactNeighborY="-43248">
        <dgm:presLayoutVars>
          <dgm:chPref val="3"/>
        </dgm:presLayoutVars>
      </dgm:prSet>
      <dgm:spPr/>
    </dgm:pt>
    <dgm:pt modelId="{F8493CA0-3732-4411-8577-4D4EE12E2E57}" type="pres">
      <dgm:prSet presAssocID="{F0E2BA6C-87A0-4100-8615-2BF1E8E05DA2}" presName="level3hierChild" presStyleCnt="0"/>
      <dgm:spPr/>
    </dgm:pt>
    <dgm:pt modelId="{A906CB09-C67A-4C01-B45A-0624E9F3FC07}" type="pres">
      <dgm:prSet presAssocID="{C60C9123-4D71-46CC-A8CF-1EEFF0FEF470}" presName="conn2-1" presStyleLbl="parChTrans1D4" presStyleIdx="5" presStyleCnt="13"/>
      <dgm:spPr/>
    </dgm:pt>
    <dgm:pt modelId="{8244EEEA-38A1-44E7-BA86-3E98CA1EDD98}" type="pres">
      <dgm:prSet presAssocID="{C60C9123-4D71-46CC-A8CF-1EEFF0FEF470}" presName="connTx" presStyleLbl="parChTrans1D4" presStyleIdx="5" presStyleCnt="13"/>
      <dgm:spPr/>
    </dgm:pt>
    <dgm:pt modelId="{DB5D9E91-97A5-42A0-8369-FB0581310E25}" type="pres">
      <dgm:prSet presAssocID="{916E3564-1C17-4966-8344-0B54602066D3}" presName="root2" presStyleCnt="0"/>
      <dgm:spPr/>
    </dgm:pt>
    <dgm:pt modelId="{D5D17D6C-6C84-4325-A409-3FA18AABFCEE}" type="pres">
      <dgm:prSet presAssocID="{916E3564-1C17-4966-8344-0B54602066D3}" presName="LevelTwoTextNode" presStyleLbl="node4" presStyleIdx="5" presStyleCnt="13" custLinFactNeighborX="16295" custLinFactNeighborY="-43248">
        <dgm:presLayoutVars>
          <dgm:chPref val="3"/>
        </dgm:presLayoutVars>
      </dgm:prSet>
      <dgm:spPr/>
    </dgm:pt>
    <dgm:pt modelId="{D81DC13F-A38D-4C12-9ACB-078910134980}" type="pres">
      <dgm:prSet presAssocID="{916E3564-1C17-4966-8344-0B54602066D3}" presName="level3hierChild" presStyleCnt="0"/>
      <dgm:spPr/>
    </dgm:pt>
    <dgm:pt modelId="{40A34F6C-EFE8-44A0-8551-9CBFE6DF7159}" type="pres">
      <dgm:prSet presAssocID="{4AA153C7-4AA1-4BA0-87AD-2B41471DBA5C}" presName="conn2-1" presStyleLbl="parChTrans1D4" presStyleIdx="6" presStyleCnt="13"/>
      <dgm:spPr/>
    </dgm:pt>
    <dgm:pt modelId="{0A525A03-A522-4795-A14F-1C5496D915A4}" type="pres">
      <dgm:prSet presAssocID="{4AA153C7-4AA1-4BA0-87AD-2B41471DBA5C}" presName="connTx" presStyleLbl="parChTrans1D4" presStyleIdx="6" presStyleCnt="13"/>
      <dgm:spPr/>
    </dgm:pt>
    <dgm:pt modelId="{6F168254-E1C7-4EB8-AD41-03180874CF45}" type="pres">
      <dgm:prSet presAssocID="{AAA9373D-EB76-4A02-B637-A17248F1E7A0}" presName="root2" presStyleCnt="0"/>
      <dgm:spPr/>
    </dgm:pt>
    <dgm:pt modelId="{7B43CD59-C1B0-4E76-824A-3EE4186827F0}" type="pres">
      <dgm:prSet presAssocID="{AAA9373D-EB76-4A02-B637-A17248F1E7A0}" presName="LevelTwoTextNode" presStyleLbl="node4" presStyleIdx="6" presStyleCnt="13">
        <dgm:presLayoutVars>
          <dgm:chPref val="3"/>
        </dgm:presLayoutVars>
      </dgm:prSet>
      <dgm:spPr/>
    </dgm:pt>
    <dgm:pt modelId="{B75D8197-DF71-4041-9DC1-454A9C478557}" type="pres">
      <dgm:prSet presAssocID="{AAA9373D-EB76-4A02-B637-A17248F1E7A0}" presName="level3hierChild" presStyleCnt="0"/>
      <dgm:spPr/>
    </dgm:pt>
    <dgm:pt modelId="{33707513-F168-49CD-92FA-4C2611842254}" type="pres">
      <dgm:prSet presAssocID="{9A5B8B88-F984-4CB3-8E31-7AE572686E2E}" presName="conn2-1" presStyleLbl="parChTrans1D3" presStyleIdx="1" presStyleCnt="2"/>
      <dgm:spPr/>
    </dgm:pt>
    <dgm:pt modelId="{219F220C-37C9-4EEA-9B0F-60D914AD3C03}" type="pres">
      <dgm:prSet presAssocID="{9A5B8B88-F984-4CB3-8E31-7AE572686E2E}" presName="connTx" presStyleLbl="parChTrans1D3" presStyleIdx="1" presStyleCnt="2"/>
      <dgm:spPr/>
    </dgm:pt>
    <dgm:pt modelId="{3A34AC1C-26BF-4D83-9321-BB15A94299F4}" type="pres">
      <dgm:prSet presAssocID="{1EF8D449-D74D-46DB-A82E-AD2AC2D26233}" presName="root2" presStyleCnt="0"/>
      <dgm:spPr/>
    </dgm:pt>
    <dgm:pt modelId="{E89FFBA3-D76F-49DC-89FF-8D262371ABE0}" type="pres">
      <dgm:prSet presAssocID="{1EF8D449-D74D-46DB-A82E-AD2AC2D26233}" presName="LevelTwoTextNode" presStyleLbl="node3" presStyleIdx="1" presStyleCnt="2">
        <dgm:presLayoutVars>
          <dgm:chPref val="3"/>
        </dgm:presLayoutVars>
      </dgm:prSet>
      <dgm:spPr/>
    </dgm:pt>
    <dgm:pt modelId="{68B2D5F2-9B3A-4793-8730-9B5B02F3CFB1}" type="pres">
      <dgm:prSet presAssocID="{1EF8D449-D74D-46DB-A82E-AD2AC2D26233}" presName="level3hierChild" presStyleCnt="0"/>
      <dgm:spPr/>
    </dgm:pt>
    <dgm:pt modelId="{AA0337C5-C92B-4D5E-AE38-4F39303C9910}" type="pres">
      <dgm:prSet presAssocID="{37E3DB34-9EB9-427A-A863-25F3AF6489B3}" presName="conn2-1" presStyleLbl="parChTrans1D4" presStyleIdx="7" presStyleCnt="13"/>
      <dgm:spPr/>
    </dgm:pt>
    <dgm:pt modelId="{6AF0B6AA-7856-4AA7-9681-3016CB3D8DC9}" type="pres">
      <dgm:prSet presAssocID="{37E3DB34-9EB9-427A-A863-25F3AF6489B3}" presName="connTx" presStyleLbl="parChTrans1D4" presStyleIdx="7" presStyleCnt="13"/>
      <dgm:spPr/>
    </dgm:pt>
    <dgm:pt modelId="{415CE91E-DE70-41E2-B687-F026C2D344F6}" type="pres">
      <dgm:prSet presAssocID="{09E325AE-8549-41C9-B427-8552203CECF5}" presName="root2" presStyleCnt="0"/>
      <dgm:spPr/>
    </dgm:pt>
    <dgm:pt modelId="{0B925D01-941F-41F9-AE14-E14E9B3C956E}" type="pres">
      <dgm:prSet presAssocID="{09E325AE-8549-41C9-B427-8552203CECF5}" presName="LevelTwoTextNode" presStyleLbl="node4" presStyleIdx="7" presStyleCnt="13">
        <dgm:presLayoutVars>
          <dgm:chPref val="3"/>
        </dgm:presLayoutVars>
      </dgm:prSet>
      <dgm:spPr/>
    </dgm:pt>
    <dgm:pt modelId="{CB876A2A-F56A-4CA2-9AB4-CE780429D6BC}" type="pres">
      <dgm:prSet presAssocID="{09E325AE-8549-41C9-B427-8552203CECF5}" presName="level3hierChild" presStyleCnt="0"/>
      <dgm:spPr/>
    </dgm:pt>
    <dgm:pt modelId="{6BEC3BDF-4A4B-4C5F-9D04-E7AF2FD132CE}" type="pres">
      <dgm:prSet presAssocID="{B0E9B674-388D-495B-9C66-CB103A520566}" presName="conn2-1" presStyleLbl="parChTrans1D4" presStyleIdx="8" presStyleCnt="13"/>
      <dgm:spPr/>
    </dgm:pt>
    <dgm:pt modelId="{6544B286-305B-4D12-A74B-77C33D962E87}" type="pres">
      <dgm:prSet presAssocID="{B0E9B674-388D-495B-9C66-CB103A520566}" presName="connTx" presStyleLbl="parChTrans1D4" presStyleIdx="8" presStyleCnt="13"/>
      <dgm:spPr/>
    </dgm:pt>
    <dgm:pt modelId="{AAB78CBF-F511-4424-8CE0-B8B68CD78234}" type="pres">
      <dgm:prSet presAssocID="{EC43B2D4-ED4F-45B9-A59E-182223119627}" presName="root2" presStyleCnt="0"/>
      <dgm:spPr/>
    </dgm:pt>
    <dgm:pt modelId="{8E01ADFE-2EE0-4B94-A94E-AFB6246EA17C}" type="pres">
      <dgm:prSet presAssocID="{EC43B2D4-ED4F-45B9-A59E-182223119627}" presName="LevelTwoTextNode" presStyleLbl="node4" presStyleIdx="8" presStyleCnt="13" custLinFactNeighborX="16295">
        <dgm:presLayoutVars>
          <dgm:chPref val="3"/>
        </dgm:presLayoutVars>
      </dgm:prSet>
      <dgm:spPr/>
    </dgm:pt>
    <dgm:pt modelId="{57333826-E888-4657-BF75-F18D46725539}" type="pres">
      <dgm:prSet presAssocID="{EC43B2D4-ED4F-45B9-A59E-182223119627}" presName="level3hierChild" presStyleCnt="0"/>
      <dgm:spPr/>
    </dgm:pt>
    <dgm:pt modelId="{B69DBD56-43F8-4BF3-B37A-2580814983C2}" type="pres">
      <dgm:prSet presAssocID="{0C68DBFF-F828-4FEF-8E87-E8C54E58D878}" presName="conn2-1" presStyleLbl="parChTrans1D4" presStyleIdx="9" presStyleCnt="13"/>
      <dgm:spPr/>
    </dgm:pt>
    <dgm:pt modelId="{37B95E4B-1ACF-47E7-977E-17313061681D}" type="pres">
      <dgm:prSet presAssocID="{0C68DBFF-F828-4FEF-8E87-E8C54E58D878}" presName="connTx" presStyleLbl="parChTrans1D4" presStyleIdx="9" presStyleCnt="13"/>
      <dgm:spPr/>
    </dgm:pt>
    <dgm:pt modelId="{CB057FC2-C2C2-4455-A1FD-C36906D78C57}" type="pres">
      <dgm:prSet presAssocID="{134B42FC-90D8-4E64-BA5A-CBCC9700416D}" presName="root2" presStyleCnt="0"/>
      <dgm:spPr/>
    </dgm:pt>
    <dgm:pt modelId="{560FC845-57B4-4304-942D-CD0F449A21C4}" type="pres">
      <dgm:prSet presAssocID="{134B42FC-90D8-4E64-BA5A-CBCC9700416D}" presName="LevelTwoTextNode" presStyleLbl="node4" presStyleIdx="9" presStyleCnt="13" custLinFactNeighborX="16295">
        <dgm:presLayoutVars>
          <dgm:chPref val="3"/>
        </dgm:presLayoutVars>
      </dgm:prSet>
      <dgm:spPr/>
    </dgm:pt>
    <dgm:pt modelId="{97A0E837-152F-42C9-83EA-E86C7712752C}" type="pres">
      <dgm:prSet presAssocID="{134B42FC-90D8-4E64-BA5A-CBCC9700416D}" presName="level3hierChild" presStyleCnt="0"/>
      <dgm:spPr/>
    </dgm:pt>
    <dgm:pt modelId="{B1087EEA-3484-49E3-81A6-D932BA964627}" type="pres">
      <dgm:prSet presAssocID="{BC782B4F-2B50-44B6-BC76-6B3566B2CC14}" presName="conn2-1" presStyleLbl="parChTrans1D4" presStyleIdx="10" presStyleCnt="13"/>
      <dgm:spPr/>
    </dgm:pt>
    <dgm:pt modelId="{0B325AFE-30AA-41B5-8108-497FCD003F03}" type="pres">
      <dgm:prSet presAssocID="{BC782B4F-2B50-44B6-BC76-6B3566B2CC14}" presName="connTx" presStyleLbl="parChTrans1D4" presStyleIdx="10" presStyleCnt="13"/>
      <dgm:spPr/>
    </dgm:pt>
    <dgm:pt modelId="{C2E741A8-9AFA-4244-A240-23C1B1C9100C}" type="pres">
      <dgm:prSet presAssocID="{70A7E35C-2463-42BE-A2FA-086D950292C4}" presName="root2" presStyleCnt="0"/>
      <dgm:spPr/>
    </dgm:pt>
    <dgm:pt modelId="{6014DB75-78EA-41B0-A425-94B3864F79EF}" type="pres">
      <dgm:prSet presAssocID="{70A7E35C-2463-42BE-A2FA-086D950292C4}" presName="LevelTwoTextNode" presStyleLbl="node4" presStyleIdx="10" presStyleCnt="13" custLinFactNeighborX="16295">
        <dgm:presLayoutVars>
          <dgm:chPref val="3"/>
        </dgm:presLayoutVars>
      </dgm:prSet>
      <dgm:spPr/>
    </dgm:pt>
    <dgm:pt modelId="{86ED0F8F-7244-4E47-82E6-BACDC1B833BC}" type="pres">
      <dgm:prSet presAssocID="{70A7E35C-2463-42BE-A2FA-086D950292C4}" presName="level3hierChild" presStyleCnt="0"/>
      <dgm:spPr/>
    </dgm:pt>
    <dgm:pt modelId="{D94E90F0-AA86-489D-BEA9-85700E45211B}" type="pres">
      <dgm:prSet presAssocID="{21D93AB4-787C-4929-BA79-10318CECD8D7}" presName="conn2-1" presStyleLbl="parChTrans1D4" presStyleIdx="11" presStyleCnt="13"/>
      <dgm:spPr/>
    </dgm:pt>
    <dgm:pt modelId="{A818E577-9481-4A60-AED7-7C43858A4531}" type="pres">
      <dgm:prSet presAssocID="{21D93AB4-787C-4929-BA79-10318CECD8D7}" presName="connTx" presStyleLbl="parChTrans1D4" presStyleIdx="11" presStyleCnt="13"/>
      <dgm:spPr/>
    </dgm:pt>
    <dgm:pt modelId="{F9CC276E-8D86-4E33-A7A8-AE78F7D60B4B}" type="pres">
      <dgm:prSet presAssocID="{26EB871E-94F5-4810-A5FC-59F4B085AE14}" presName="root2" presStyleCnt="0"/>
      <dgm:spPr/>
    </dgm:pt>
    <dgm:pt modelId="{A774F8E3-C185-49C5-AE31-7F1C3AE7D02B}" type="pres">
      <dgm:prSet presAssocID="{26EB871E-94F5-4810-A5FC-59F4B085AE14}" presName="LevelTwoTextNode" presStyleLbl="node4" presStyleIdx="11" presStyleCnt="13" custLinFactNeighborX="16295">
        <dgm:presLayoutVars>
          <dgm:chPref val="3"/>
        </dgm:presLayoutVars>
      </dgm:prSet>
      <dgm:spPr/>
    </dgm:pt>
    <dgm:pt modelId="{19942637-0B55-49DD-9D29-E51A43F4D71A}" type="pres">
      <dgm:prSet presAssocID="{26EB871E-94F5-4810-A5FC-59F4B085AE14}" presName="level3hierChild" presStyleCnt="0"/>
      <dgm:spPr/>
    </dgm:pt>
    <dgm:pt modelId="{77691DDB-411D-43F7-BFD7-CFA39CD6E142}" type="pres">
      <dgm:prSet presAssocID="{F1A99B6E-812C-4CD2-BD43-E757F3C81591}" presName="conn2-1" presStyleLbl="parChTrans1D4" presStyleIdx="12" presStyleCnt="13"/>
      <dgm:spPr/>
    </dgm:pt>
    <dgm:pt modelId="{E8C9BF3E-7C35-4CA2-A9A5-7BA272A94771}" type="pres">
      <dgm:prSet presAssocID="{F1A99B6E-812C-4CD2-BD43-E757F3C81591}" presName="connTx" presStyleLbl="parChTrans1D4" presStyleIdx="12" presStyleCnt="13"/>
      <dgm:spPr/>
    </dgm:pt>
    <dgm:pt modelId="{D13CE9A4-9C48-4DDD-A8E3-C31CB6531515}" type="pres">
      <dgm:prSet presAssocID="{CD5B80CD-F527-41A0-AA40-B3A2C8CABED4}" presName="root2" presStyleCnt="0"/>
      <dgm:spPr/>
    </dgm:pt>
    <dgm:pt modelId="{C4802B54-EDA0-4980-AE8A-B2CEBBCE49FC}" type="pres">
      <dgm:prSet presAssocID="{CD5B80CD-F527-41A0-AA40-B3A2C8CABED4}" presName="LevelTwoTextNode" presStyleLbl="node4" presStyleIdx="12" presStyleCnt="13" custLinFactNeighborX="16295">
        <dgm:presLayoutVars>
          <dgm:chPref val="3"/>
        </dgm:presLayoutVars>
      </dgm:prSet>
      <dgm:spPr/>
    </dgm:pt>
    <dgm:pt modelId="{714C45D2-C576-4515-8BD5-178EA121D276}" type="pres">
      <dgm:prSet presAssocID="{CD5B80CD-F527-41A0-AA40-B3A2C8CABED4}" presName="level3hierChild" presStyleCnt="0"/>
      <dgm:spPr/>
    </dgm:pt>
    <dgm:pt modelId="{F5A064CC-7E9F-48F9-8B5F-B868F9569E8C}" type="pres">
      <dgm:prSet presAssocID="{5CCEC5C9-91A0-4FFF-A464-34AB2DA2AF96}" presName="conn2-1" presStyleLbl="parChTrans1D2" presStyleIdx="1" presStyleCnt="4"/>
      <dgm:spPr/>
    </dgm:pt>
    <dgm:pt modelId="{57650B60-5F61-4454-A63F-604895F19AC4}" type="pres">
      <dgm:prSet presAssocID="{5CCEC5C9-91A0-4FFF-A464-34AB2DA2AF96}" presName="connTx" presStyleLbl="parChTrans1D2" presStyleIdx="1" presStyleCnt="4"/>
      <dgm:spPr/>
    </dgm:pt>
    <dgm:pt modelId="{75A0BC77-55F6-4C8E-AB9F-694CA612B040}" type="pres">
      <dgm:prSet presAssocID="{6EF3C41C-DA19-40B4-A36B-A8B86D450974}" presName="root2" presStyleCnt="0"/>
      <dgm:spPr/>
    </dgm:pt>
    <dgm:pt modelId="{9B6003AA-B436-4D10-8C14-F1712B5EAFEA}" type="pres">
      <dgm:prSet presAssocID="{6EF3C41C-DA19-40B4-A36B-A8B86D450974}" presName="LevelTwoTextNode" presStyleLbl="node2" presStyleIdx="1" presStyleCnt="4">
        <dgm:presLayoutVars>
          <dgm:chPref val="3"/>
        </dgm:presLayoutVars>
      </dgm:prSet>
      <dgm:spPr/>
    </dgm:pt>
    <dgm:pt modelId="{19519C92-5876-46EA-AC79-E66F4357D2AE}" type="pres">
      <dgm:prSet presAssocID="{6EF3C41C-DA19-40B4-A36B-A8B86D450974}" presName="level3hierChild" presStyleCnt="0"/>
      <dgm:spPr/>
    </dgm:pt>
    <dgm:pt modelId="{8E508076-4EC2-4EC4-8134-D2585FA5BAAA}" type="pres">
      <dgm:prSet presAssocID="{1500DEF3-4779-47FF-8652-82E8F1BCA5B6}" presName="conn2-1" presStyleLbl="parChTrans1D2" presStyleIdx="2" presStyleCnt="4"/>
      <dgm:spPr/>
    </dgm:pt>
    <dgm:pt modelId="{3736048F-281C-4DB5-BB18-25F2BD74324E}" type="pres">
      <dgm:prSet presAssocID="{1500DEF3-4779-47FF-8652-82E8F1BCA5B6}" presName="connTx" presStyleLbl="parChTrans1D2" presStyleIdx="2" presStyleCnt="4"/>
      <dgm:spPr/>
    </dgm:pt>
    <dgm:pt modelId="{E196B723-603B-4E28-A8DA-F926489C835E}" type="pres">
      <dgm:prSet presAssocID="{05EEA306-138B-4396-BCF8-FF7FBAD1C582}" presName="root2" presStyleCnt="0"/>
      <dgm:spPr/>
    </dgm:pt>
    <dgm:pt modelId="{224D030B-0836-4AD8-865F-3A4FDC0D5772}" type="pres">
      <dgm:prSet presAssocID="{05EEA306-138B-4396-BCF8-FF7FBAD1C582}" presName="LevelTwoTextNode" presStyleLbl="node2" presStyleIdx="2" presStyleCnt="4">
        <dgm:presLayoutVars>
          <dgm:chPref val="3"/>
        </dgm:presLayoutVars>
      </dgm:prSet>
      <dgm:spPr/>
    </dgm:pt>
    <dgm:pt modelId="{BCF141E7-A47B-4900-B1BB-9DEABA58F6A2}" type="pres">
      <dgm:prSet presAssocID="{05EEA306-138B-4396-BCF8-FF7FBAD1C582}" presName="level3hierChild" presStyleCnt="0"/>
      <dgm:spPr/>
    </dgm:pt>
    <dgm:pt modelId="{E940BCEE-D996-4F4B-8E35-C872E82F0A5B}" type="pres">
      <dgm:prSet presAssocID="{6BE702A5-0DDA-46E5-A32D-CA002879F1CD}" presName="conn2-1" presStyleLbl="parChTrans1D2" presStyleIdx="3" presStyleCnt="4"/>
      <dgm:spPr/>
    </dgm:pt>
    <dgm:pt modelId="{A4FE8667-A9ED-44D9-BB11-41FE7B537D19}" type="pres">
      <dgm:prSet presAssocID="{6BE702A5-0DDA-46E5-A32D-CA002879F1CD}" presName="connTx" presStyleLbl="parChTrans1D2" presStyleIdx="3" presStyleCnt="4"/>
      <dgm:spPr/>
    </dgm:pt>
    <dgm:pt modelId="{89AF85E6-FF8A-47A7-900F-B1097E14AA50}" type="pres">
      <dgm:prSet presAssocID="{91B840C2-5BAD-43AF-A4E5-365F93E9A8F6}" presName="root2" presStyleCnt="0"/>
      <dgm:spPr/>
    </dgm:pt>
    <dgm:pt modelId="{930B79FA-9938-411E-B2CA-3E20D8EE745A}" type="pres">
      <dgm:prSet presAssocID="{91B840C2-5BAD-43AF-A4E5-365F93E9A8F6}" presName="LevelTwoTextNode" presStyleLbl="node2" presStyleIdx="3" presStyleCnt="4">
        <dgm:presLayoutVars>
          <dgm:chPref val="3"/>
        </dgm:presLayoutVars>
      </dgm:prSet>
      <dgm:spPr/>
    </dgm:pt>
    <dgm:pt modelId="{EACB57C9-15B9-4266-B1AA-7C8B5F66D820}" type="pres">
      <dgm:prSet presAssocID="{91B840C2-5BAD-43AF-A4E5-365F93E9A8F6}" presName="level3hierChild" presStyleCnt="0"/>
      <dgm:spPr/>
    </dgm:pt>
  </dgm:ptLst>
  <dgm:cxnLst>
    <dgm:cxn modelId="{87876D07-85ED-4EF8-8C39-81BE5D257F5B}" type="presOf" srcId="{C60C9123-4D71-46CC-A8CF-1EEFF0FEF470}" destId="{8244EEEA-38A1-44E7-BA86-3E98CA1EDD98}" srcOrd="1" destOrd="0" presId="urn:microsoft.com/office/officeart/2008/layout/HorizontalMultiLevelHierarchy"/>
    <dgm:cxn modelId="{14B6290B-ED1C-4805-9D5C-29BB762B75DA}" type="presOf" srcId="{EC43B2D4-ED4F-45B9-A59E-182223119627}" destId="{8E01ADFE-2EE0-4B94-A94E-AFB6246EA17C}" srcOrd="0" destOrd="0" presId="urn:microsoft.com/office/officeart/2008/layout/HorizontalMultiLevelHierarchy"/>
    <dgm:cxn modelId="{8C8FE714-DBCD-41A7-95D5-7D92E74FCD3B}" type="presOf" srcId="{FED976F1-1474-46E2-B61D-420230491E87}" destId="{823CF150-9967-4577-8D9F-0E6C410742FF}" srcOrd="0" destOrd="0" presId="urn:microsoft.com/office/officeart/2008/layout/HorizontalMultiLevelHierarchy"/>
    <dgm:cxn modelId="{8B94A61B-C5E0-41AC-82D0-317B24C7EBBE}" type="presOf" srcId="{1BF6C214-0826-45DA-8A36-913C681F0CAF}" destId="{350A3FC8-21C2-4044-B7DB-47B165B79ED9}" srcOrd="0" destOrd="0" presId="urn:microsoft.com/office/officeart/2008/layout/HorizontalMultiLevelHierarchy"/>
    <dgm:cxn modelId="{F373A81E-E008-4EA4-B8D2-B72E219A2606}" type="presOf" srcId="{FAF094EA-D86B-4ED8-95F9-714C58A01191}" destId="{12CCE1AC-B6E8-457E-9791-0A7D662E0A65}" srcOrd="0" destOrd="0" presId="urn:microsoft.com/office/officeart/2008/layout/HorizontalMultiLevelHierarchy"/>
    <dgm:cxn modelId="{05FDDF1F-CE40-4A94-BE80-0D68B7A62996}" type="presOf" srcId="{6BE702A5-0DDA-46E5-A32D-CA002879F1CD}" destId="{A4FE8667-A9ED-44D9-BB11-41FE7B537D19}" srcOrd="1" destOrd="0" presId="urn:microsoft.com/office/officeart/2008/layout/HorizontalMultiLevelHierarchy"/>
    <dgm:cxn modelId="{D7AF9620-D36A-4BF6-A196-B10F6710493E}" type="presOf" srcId="{0908E365-298D-4122-BC44-7C70FC533FE5}" destId="{25E8337B-012E-4AB1-8A4D-5391719AD8C6}" srcOrd="0" destOrd="0" presId="urn:microsoft.com/office/officeart/2008/layout/HorizontalMultiLevelHierarchy"/>
    <dgm:cxn modelId="{E5AFB120-D24E-49C7-87E4-A2F078E1DDF4}" type="presOf" srcId="{D80FDB29-24B5-4384-9E5E-6007C4EC35CC}" destId="{C6FA5957-5701-40E7-87E7-3D5056CD1458}" srcOrd="1" destOrd="0" presId="urn:microsoft.com/office/officeart/2008/layout/HorizontalMultiLevelHierarchy"/>
    <dgm:cxn modelId="{20E90223-2595-4C16-A2D2-614627B5B74C}" srcId="{558F5B65-936B-4235-88D9-98996F5BDB3B}" destId="{FAF094EA-D86B-4ED8-95F9-714C58A01191}" srcOrd="0" destOrd="0" parTransId="{23227681-28AD-45EB-8B32-4E701149F2D9}" sibTransId="{EB106693-72DD-4874-9552-60721FE0B6F6}"/>
    <dgm:cxn modelId="{70F2BC28-5969-4465-8005-F7064018CBCF}" type="presOf" srcId="{1EF8D449-D74D-46DB-A82E-AD2AC2D26233}" destId="{E89FFBA3-D76F-49DC-89FF-8D262371ABE0}" srcOrd="0" destOrd="0" presId="urn:microsoft.com/office/officeart/2008/layout/HorizontalMultiLevelHierarchy"/>
    <dgm:cxn modelId="{BFD31C2B-6220-43B0-A3FB-16DE2B9B4E13}" srcId="{BA24F5C3-0A12-47CF-9BE4-2A5F694BDB23}" destId="{FED976F1-1474-46E2-B61D-420230491E87}" srcOrd="0" destOrd="0" parTransId="{B2C955E8-2798-4A7B-91B7-4B8839373946}" sibTransId="{8C878BA3-9531-41E1-99A4-B5F762F5C107}"/>
    <dgm:cxn modelId="{D6FA822B-089E-4E1F-B4CA-B1FAAC5774E7}" type="presOf" srcId="{518CCAA9-4B8F-48BD-80A0-F5C47FB29A97}" destId="{CA1EE2AE-AF96-4B2A-8A3C-1395DE7260F0}" srcOrd="0" destOrd="0" presId="urn:microsoft.com/office/officeart/2008/layout/HorizontalMultiLevelHierarchy"/>
    <dgm:cxn modelId="{2156102C-6F74-46D1-88D9-A70E4D8E7705}" type="presOf" srcId="{134B42FC-90D8-4E64-BA5A-CBCC9700416D}" destId="{560FC845-57B4-4304-942D-CD0F449A21C4}" srcOrd="0" destOrd="0" presId="urn:microsoft.com/office/officeart/2008/layout/HorizontalMultiLevelHierarchy"/>
    <dgm:cxn modelId="{4197E12C-F450-4D4F-B153-EA85EBF70A52}" type="presOf" srcId="{1BF6C214-0826-45DA-8A36-913C681F0CAF}" destId="{BC2B5E95-B410-4B7D-AE06-FF1CF7BD96BC}" srcOrd="1" destOrd="0" presId="urn:microsoft.com/office/officeart/2008/layout/HorizontalMultiLevelHierarchy"/>
    <dgm:cxn modelId="{7AFAE430-937F-4EFC-B85E-EFC494A915C9}" type="presOf" srcId="{558F5B65-936B-4235-88D9-98996F5BDB3B}" destId="{88C8C215-7AE8-45F0-B3CD-382E1DF44AE3}" srcOrd="0" destOrd="0" presId="urn:microsoft.com/office/officeart/2008/layout/HorizontalMultiLevelHierarchy"/>
    <dgm:cxn modelId="{79CB3332-B79A-4837-BDDF-67BC75BFC620}" type="presOf" srcId="{6690BEAA-756E-43A8-8858-ABDF9165DFBC}" destId="{4D2FC61D-E014-4C29-ACCE-BF5D87988A99}" srcOrd="1" destOrd="0" presId="urn:microsoft.com/office/officeart/2008/layout/HorizontalMultiLevelHierarchy"/>
    <dgm:cxn modelId="{88540735-039D-49F4-ACC4-F374E7A63D45}" type="presOf" srcId="{05EEA306-138B-4396-BCF8-FF7FBAD1C582}" destId="{224D030B-0836-4AD8-865F-3A4FDC0D5772}" srcOrd="0" destOrd="0" presId="urn:microsoft.com/office/officeart/2008/layout/HorizontalMultiLevelHierarchy"/>
    <dgm:cxn modelId="{44BF3737-78E4-4656-8FBD-C6616E588C76}" type="presOf" srcId="{91B840C2-5BAD-43AF-A4E5-365F93E9A8F6}" destId="{930B79FA-9938-411E-B2CA-3E20D8EE745A}" srcOrd="0" destOrd="0" presId="urn:microsoft.com/office/officeart/2008/layout/HorizontalMultiLevelHierarchy"/>
    <dgm:cxn modelId="{E7960838-E249-49B8-85DE-70531FFF2D0D}" type="presOf" srcId="{23227681-28AD-45EB-8B32-4E701149F2D9}" destId="{391C1FCC-73BF-4F03-8959-D4ADB108BA96}" srcOrd="0" destOrd="0" presId="urn:microsoft.com/office/officeart/2008/layout/HorizontalMultiLevelHierarchy"/>
    <dgm:cxn modelId="{62CE5438-B160-47D8-A0BF-B423141E7F6F}" srcId="{48D7CDA6-8AD7-4047-83FE-BCEE67FE2286}" destId="{AAA9373D-EB76-4A02-B637-A17248F1E7A0}" srcOrd="3" destOrd="0" parTransId="{4AA153C7-4AA1-4BA0-87AD-2B41471DBA5C}" sibTransId="{89F71094-4459-4EAC-BA50-1F8889CF7666}"/>
    <dgm:cxn modelId="{0292BE38-20B9-4CBE-B3C0-028DE67428BD}" type="presOf" srcId="{BC782B4F-2B50-44B6-BC76-6B3566B2CC14}" destId="{0B325AFE-30AA-41B5-8108-497FCD003F03}" srcOrd="1" destOrd="0" presId="urn:microsoft.com/office/officeart/2008/layout/HorizontalMultiLevelHierarchy"/>
    <dgm:cxn modelId="{33C2743B-DC1F-42EB-8EAF-EFCE5BAE0FB6}" type="presOf" srcId="{4AA153C7-4AA1-4BA0-87AD-2B41471DBA5C}" destId="{40A34F6C-EFE8-44A0-8551-9CBFE6DF7159}" srcOrd="0" destOrd="0" presId="urn:microsoft.com/office/officeart/2008/layout/HorizontalMultiLevelHierarchy"/>
    <dgm:cxn modelId="{627BAA3F-E523-4B5E-8FA3-DE8A144BF1C9}" srcId="{558F5B65-936B-4235-88D9-98996F5BDB3B}" destId="{6EF3C41C-DA19-40B4-A36B-A8B86D450974}" srcOrd="1" destOrd="0" parTransId="{5CCEC5C9-91A0-4FFF-A464-34AB2DA2AF96}" sibTransId="{09711CF0-9EA4-4BCF-8AD2-689E0725E46B}"/>
    <dgm:cxn modelId="{8DAB7840-EB2B-4B50-9849-D914460B9946}" srcId="{558F5B65-936B-4235-88D9-98996F5BDB3B}" destId="{05EEA306-138B-4396-BCF8-FF7FBAD1C582}" srcOrd="2" destOrd="0" parTransId="{1500DEF3-4779-47FF-8652-82E8F1BCA5B6}" sibTransId="{41C5248E-64AB-49A7-B751-594025B5AB0A}"/>
    <dgm:cxn modelId="{30B78B5B-720B-437D-9A52-4CB7F6CC461C}" type="presOf" srcId="{70A7E35C-2463-42BE-A2FA-086D950292C4}" destId="{6014DB75-78EA-41B0-A425-94B3864F79EF}" srcOrd="0" destOrd="0" presId="urn:microsoft.com/office/officeart/2008/layout/HorizontalMultiLevelHierarchy"/>
    <dgm:cxn modelId="{92AF3B5D-2BE8-4071-BD21-B9790E708101}" type="presOf" srcId="{23227681-28AD-45EB-8B32-4E701149F2D9}" destId="{58DD54A1-B2CA-4C2A-BB5B-DB7EA2E36362}" srcOrd="1" destOrd="0" presId="urn:microsoft.com/office/officeart/2008/layout/HorizontalMultiLevelHierarchy"/>
    <dgm:cxn modelId="{B36D715E-F586-4B4E-B123-773617AE0871}" type="presOf" srcId="{916E3564-1C17-4966-8344-0B54602066D3}" destId="{D5D17D6C-6C84-4325-A409-3FA18AABFCEE}" srcOrd="0" destOrd="0" presId="urn:microsoft.com/office/officeart/2008/layout/HorizontalMultiLevelHierarchy"/>
    <dgm:cxn modelId="{3C6F1742-72C4-4D57-BAF7-DACE7A62AE71}" type="presOf" srcId="{F1A99B6E-812C-4CD2-BD43-E757F3C81591}" destId="{77691DDB-411D-43F7-BFD7-CFA39CD6E142}" srcOrd="0" destOrd="0" presId="urn:microsoft.com/office/officeart/2008/layout/HorizontalMultiLevelHierarchy"/>
    <dgm:cxn modelId="{B9BE9643-1A11-41E2-8204-370DDB55B75E}" type="presOf" srcId="{9A5B8B88-F984-4CB3-8E31-7AE572686E2E}" destId="{33707513-F168-49CD-92FA-4C2611842254}" srcOrd="0" destOrd="0" presId="urn:microsoft.com/office/officeart/2008/layout/HorizontalMultiLevelHierarchy"/>
    <dgm:cxn modelId="{129BC443-E0A6-437E-91D8-09F1A971DD05}" srcId="{09E325AE-8549-41C9-B427-8552203CECF5}" destId="{EC43B2D4-ED4F-45B9-A59E-182223119627}" srcOrd="0" destOrd="0" parTransId="{B0E9B674-388D-495B-9C66-CB103A520566}" sibTransId="{14B2BD48-7548-4652-BB43-660C6CDAA3DE}"/>
    <dgm:cxn modelId="{EEC33E65-F26B-485C-A7FF-B9948FCF109E}" type="presOf" srcId="{CD5B80CD-F527-41A0-AA40-B3A2C8CABED4}" destId="{C4802B54-EDA0-4980-AE8A-B2CEBBCE49FC}" srcOrd="0" destOrd="0" presId="urn:microsoft.com/office/officeart/2008/layout/HorizontalMultiLevelHierarchy"/>
    <dgm:cxn modelId="{1E4CF946-8061-448C-8C92-3498DE70944B}" type="presOf" srcId="{BA24F5C3-0A12-47CF-9BE4-2A5F694BDB23}" destId="{0ABC8B77-A25F-4A38-9A4C-9150A7C4E4F5}" srcOrd="0" destOrd="0" presId="urn:microsoft.com/office/officeart/2008/layout/HorizontalMultiLevelHierarchy"/>
    <dgm:cxn modelId="{8EAD2E6C-712F-4D60-A71E-1763DD4CDF08}" type="presOf" srcId="{B0E9B674-388D-495B-9C66-CB103A520566}" destId="{6544B286-305B-4D12-A74B-77C33D962E87}" srcOrd="1" destOrd="0" presId="urn:microsoft.com/office/officeart/2008/layout/HorizontalMultiLevelHierarchy"/>
    <dgm:cxn modelId="{3D11884D-71C6-426C-841E-58D09B4CF31C}" type="presOf" srcId="{21D93AB4-787C-4929-BA79-10318CECD8D7}" destId="{D94E90F0-AA86-489D-BEA9-85700E45211B}" srcOrd="0" destOrd="0" presId="urn:microsoft.com/office/officeart/2008/layout/HorizontalMultiLevelHierarchy"/>
    <dgm:cxn modelId="{49FD416E-082E-4E7D-AF9D-A0CB99623BD5}" srcId="{8E23CA56-15C4-437B-BE56-71AAEB995E20}" destId="{558F5B65-936B-4235-88D9-98996F5BDB3B}" srcOrd="0" destOrd="0" parTransId="{39A3357C-D914-4555-B395-4E9C72D02AA4}" sibTransId="{4BBD621F-DC84-436B-9934-2918DD78A8B7}"/>
    <dgm:cxn modelId="{487F0F4F-B23F-4920-8C2A-4A2CE6B6443C}" srcId="{48D7CDA6-8AD7-4047-83FE-BCEE67FE2286}" destId="{BA24F5C3-0A12-47CF-9BE4-2A5F694BDB23}" srcOrd="2" destOrd="0" parTransId="{D80FDB29-24B5-4384-9E5E-6007C4EC35CC}" sibTransId="{6C3A30DD-A72A-4977-8280-858188AF8537}"/>
    <dgm:cxn modelId="{A5512652-3EE2-44A9-8ECC-05488E5EBA50}" type="presOf" srcId="{5CCEC5C9-91A0-4FFF-A464-34AB2DA2AF96}" destId="{57650B60-5F61-4454-A63F-604895F19AC4}" srcOrd="1" destOrd="0" presId="urn:microsoft.com/office/officeart/2008/layout/HorizontalMultiLevelHierarchy"/>
    <dgm:cxn modelId="{B8336253-CC94-4D66-9A41-FDCC6EB9EA47}" type="presOf" srcId="{4AA153C7-4AA1-4BA0-87AD-2B41471DBA5C}" destId="{0A525A03-A522-4795-A14F-1C5496D915A4}" srcOrd="1" destOrd="0" presId="urn:microsoft.com/office/officeart/2008/layout/HorizontalMultiLevelHierarchy"/>
    <dgm:cxn modelId="{9F033377-0492-4B1B-8519-5A468C0A3180}" type="presOf" srcId="{37E3DB34-9EB9-427A-A863-25F3AF6489B3}" destId="{6AF0B6AA-7856-4AA7-9681-3016CB3D8DC9}" srcOrd="1" destOrd="0" presId="urn:microsoft.com/office/officeart/2008/layout/HorizontalMultiLevelHierarchy"/>
    <dgm:cxn modelId="{3ADEFF77-BF7F-43CA-8BB7-A89F6E934789}" type="presOf" srcId="{9C243F5D-9FA6-4C10-9A7E-319D51361AF0}" destId="{6CBFEEDE-80A9-4DE3-B3BD-231536078FAA}" srcOrd="1" destOrd="0" presId="urn:microsoft.com/office/officeart/2008/layout/HorizontalMultiLevelHierarchy"/>
    <dgm:cxn modelId="{94E7F378-E3A7-4372-AAF7-78E7283B19F3}" type="presOf" srcId="{0C68DBFF-F828-4FEF-8E87-E8C54E58D878}" destId="{37B95E4B-1ACF-47E7-977E-17313061681D}" srcOrd="1" destOrd="0" presId="urn:microsoft.com/office/officeart/2008/layout/HorizontalMultiLevelHierarchy"/>
    <dgm:cxn modelId="{AF62FE7A-6ED6-4FC3-9EAF-61D0C2B86633}" type="presOf" srcId="{6BE702A5-0DDA-46E5-A32D-CA002879F1CD}" destId="{E940BCEE-D996-4F4B-8E35-C872E82F0A5B}" srcOrd="0" destOrd="0" presId="urn:microsoft.com/office/officeart/2008/layout/HorizontalMultiLevelHierarchy"/>
    <dgm:cxn modelId="{11547282-4F2D-4EDC-A83C-E4F15217A0B6}" type="presOf" srcId="{B2C955E8-2798-4A7B-91B7-4B8839373946}" destId="{82FAA558-718A-4F82-BCAE-9E400CDCF8B3}" srcOrd="0" destOrd="0" presId="urn:microsoft.com/office/officeart/2008/layout/HorizontalMultiLevelHierarchy"/>
    <dgm:cxn modelId="{B17A2285-74E3-436F-8F94-608052F7A112}" srcId="{09E325AE-8549-41C9-B427-8552203CECF5}" destId="{26EB871E-94F5-4810-A5FC-59F4B085AE14}" srcOrd="3" destOrd="0" parTransId="{21D93AB4-787C-4929-BA79-10318CECD8D7}" sibTransId="{3B6381CB-9D04-473E-9654-C1208CA80EB9}"/>
    <dgm:cxn modelId="{D606FB86-97C5-4CB7-B1BC-592973E31528}" type="presOf" srcId="{5CCEC5C9-91A0-4FFF-A464-34AB2DA2AF96}" destId="{F5A064CC-7E9F-48F9-8B5F-B868F9569E8C}" srcOrd="0" destOrd="0" presId="urn:microsoft.com/office/officeart/2008/layout/HorizontalMultiLevelHierarchy"/>
    <dgm:cxn modelId="{6AA54087-9CF1-4996-AB88-71865EB2DD7A}" type="presOf" srcId="{B2C955E8-2798-4A7B-91B7-4B8839373946}" destId="{C7D2FC40-05E1-4022-B2F3-24B87AB7F5AE}" srcOrd="1" destOrd="0" presId="urn:microsoft.com/office/officeart/2008/layout/HorizontalMultiLevelHierarchy"/>
    <dgm:cxn modelId="{EDC90289-9028-4A94-83C9-CA426F72F43B}" srcId="{48D7CDA6-8AD7-4047-83FE-BCEE67FE2286}" destId="{0908E365-298D-4122-BC44-7C70FC533FE5}" srcOrd="0" destOrd="0" parTransId="{6690BEAA-756E-43A8-8858-ABDF9165DFBC}" sibTransId="{BA91527A-9E25-4A0E-92B5-C147733A2D20}"/>
    <dgm:cxn modelId="{95983791-398A-420B-90C3-D6387870BE03}" type="presOf" srcId="{518CCAA9-4B8F-48BD-80A0-F5C47FB29A97}" destId="{C69A9E12-16E2-439B-BED3-3655FE3739AA}" srcOrd="1" destOrd="0" presId="urn:microsoft.com/office/officeart/2008/layout/HorizontalMultiLevelHierarchy"/>
    <dgm:cxn modelId="{A552B79E-7DDA-4AE5-9AF3-422156BB098B}" type="presOf" srcId="{F1A99B6E-812C-4CD2-BD43-E757F3C81591}" destId="{E8C9BF3E-7C35-4CA2-A9A5-7BA272A94771}" srcOrd="1" destOrd="0" presId="urn:microsoft.com/office/officeart/2008/layout/HorizontalMultiLevelHierarchy"/>
    <dgm:cxn modelId="{8800C29F-D86C-4F8F-8AF7-93F87E38D672}" srcId="{FAF094EA-D86B-4ED8-95F9-714C58A01191}" destId="{48D7CDA6-8AD7-4047-83FE-BCEE67FE2286}" srcOrd="0" destOrd="0" parTransId="{9C243F5D-9FA6-4C10-9A7E-319D51361AF0}" sibTransId="{074A1F08-27CB-4DF8-9EC5-118B8BED5441}"/>
    <dgm:cxn modelId="{CF88FB9F-7B70-459C-856B-BA26CCD5C92E}" srcId="{BA24F5C3-0A12-47CF-9BE4-2A5F694BDB23}" destId="{F0E2BA6C-87A0-4100-8615-2BF1E8E05DA2}" srcOrd="1" destOrd="0" parTransId="{1BF6C214-0826-45DA-8A36-913C681F0CAF}" sibTransId="{07F0FD8C-00E2-409D-B17B-45E4F13269B8}"/>
    <dgm:cxn modelId="{59DEB3A1-8E78-42E2-A9AA-BD02E83B4CE5}" srcId="{1EF8D449-D74D-46DB-A82E-AD2AC2D26233}" destId="{09E325AE-8549-41C9-B427-8552203CECF5}" srcOrd="0" destOrd="0" parTransId="{37E3DB34-9EB9-427A-A863-25F3AF6489B3}" sibTransId="{DECB50B4-4C0B-4FC8-8658-525811CC396C}"/>
    <dgm:cxn modelId="{EF64B8B2-6B4D-49F8-82A4-FCABBBBB93EB}" type="presOf" srcId="{48D7CDA6-8AD7-4047-83FE-BCEE67FE2286}" destId="{4B003D01-9AC9-4FF8-899E-9A1444B299AC}" srcOrd="0" destOrd="0" presId="urn:microsoft.com/office/officeart/2008/layout/HorizontalMultiLevelHierarchy"/>
    <dgm:cxn modelId="{0F16F3BB-BAC2-4554-BEE6-BD80E74F56A1}" srcId="{FAF094EA-D86B-4ED8-95F9-714C58A01191}" destId="{1EF8D449-D74D-46DB-A82E-AD2AC2D26233}" srcOrd="1" destOrd="0" parTransId="{9A5B8B88-F984-4CB3-8E31-7AE572686E2E}" sibTransId="{D37550B0-5AE8-4BC6-A483-D23D081318B0}"/>
    <dgm:cxn modelId="{14A3E0BD-3B83-491A-9137-BCD58BA0414F}" type="presOf" srcId="{8E23CA56-15C4-437B-BE56-71AAEB995E20}" destId="{397B2A8F-3EB3-4E45-925D-2F2E607EB71F}" srcOrd="0" destOrd="0" presId="urn:microsoft.com/office/officeart/2008/layout/HorizontalMultiLevelHierarchy"/>
    <dgm:cxn modelId="{75BEFABD-37C0-4922-BD56-6934D4D2678B}" type="presOf" srcId="{9A5B8B88-F984-4CB3-8E31-7AE572686E2E}" destId="{219F220C-37C9-4EEA-9B0F-60D914AD3C03}" srcOrd="1" destOrd="0" presId="urn:microsoft.com/office/officeart/2008/layout/HorizontalMultiLevelHierarchy"/>
    <dgm:cxn modelId="{31C6B2BE-82D0-4090-98DA-93F1DA17BD0F}" type="presOf" srcId="{21D93AB4-787C-4929-BA79-10318CECD8D7}" destId="{A818E577-9481-4A60-AED7-7C43858A4531}" srcOrd="1" destOrd="0" presId="urn:microsoft.com/office/officeart/2008/layout/HorizontalMultiLevelHierarchy"/>
    <dgm:cxn modelId="{CA52C5BF-142F-47B0-82CD-C42FCC915377}" srcId="{09E325AE-8549-41C9-B427-8552203CECF5}" destId="{70A7E35C-2463-42BE-A2FA-086D950292C4}" srcOrd="2" destOrd="0" parTransId="{BC782B4F-2B50-44B6-BC76-6B3566B2CC14}" sibTransId="{3FC43DA6-74F4-4B67-A6B4-98903CC94D0B}"/>
    <dgm:cxn modelId="{46FEABCB-6CE1-47DC-B112-65733512DEC5}" type="presOf" srcId="{1500DEF3-4779-47FF-8652-82E8F1BCA5B6}" destId="{8E508076-4EC2-4EC4-8134-D2585FA5BAAA}" srcOrd="0" destOrd="0" presId="urn:microsoft.com/office/officeart/2008/layout/HorizontalMultiLevelHierarchy"/>
    <dgm:cxn modelId="{A6EC69CE-E6B7-4FBE-B462-8FBD0D297C17}" type="presOf" srcId="{D80FDB29-24B5-4384-9E5E-6007C4EC35CC}" destId="{16A0B1ED-3715-4760-9B1C-A76F38E9E74D}" srcOrd="0" destOrd="0" presId="urn:microsoft.com/office/officeart/2008/layout/HorizontalMultiLevelHierarchy"/>
    <dgm:cxn modelId="{365508D0-0B88-403A-A530-DF756A15D6F5}" type="presOf" srcId="{1500DEF3-4779-47FF-8652-82E8F1BCA5B6}" destId="{3736048F-281C-4DB5-BB18-25F2BD74324E}" srcOrd="1" destOrd="0" presId="urn:microsoft.com/office/officeart/2008/layout/HorizontalMultiLevelHierarchy"/>
    <dgm:cxn modelId="{2CC243D0-89B1-4408-BD88-3ED597567A37}" type="presOf" srcId="{37E3DB34-9EB9-427A-A863-25F3AF6489B3}" destId="{AA0337C5-C92B-4D5E-AE38-4F39303C9910}" srcOrd="0" destOrd="0" presId="urn:microsoft.com/office/officeart/2008/layout/HorizontalMultiLevelHierarchy"/>
    <dgm:cxn modelId="{8672C4D3-C2C0-4257-B4C4-7E74495A9871}" type="presOf" srcId="{6690BEAA-756E-43A8-8858-ABDF9165DFBC}" destId="{A6B94C0D-015F-4A32-88CA-AACAF646DBA7}" srcOrd="0" destOrd="0" presId="urn:microsoft.com/office/officeart/2008/layout/HorizontalMultiLevelHierarchy"/>
    <dgm:cxn modelId="{A44602D9-0563-4545-A6A8-C55847E6A09F}" type="presOf" srcId="{6EF3C41C-DA19-40B4-A36B-A8B86D450974}" destId="{9B6003AA-B436-4D10-8C14-F1712B5EAFEA}" srcOrd="0" destOrd="0" presId="urn:microsoft.com/office/officeart/2008/layout/HorizontalMultiLevelHierarchy"/>
    <dgm:cxn modelId="{846570DB-4078-41BE-AD8B-56F03BD24069}" type="presOf" srcId="{9C243F5D-9FA6-4C10-9A7E-319D51361AF0}" destId="{A69F79A7-3438-4597-9086-933E654CA4A7}" srcOrd="0" destOrd="0" presId="urn:microsoft.com/office/officeart/2008/layout/HorizontalMultiLevelHierarchy"/>
    <dgm:cxn modelId="{6DBA9EDF-B73D-4F7B-B909-ADE7DD5B10BF}" srcId="{48D7CDA6-8AD7-4047-83FE-BCEE67FE2286}" destId="{8960254C-ECB3-4577-9C77-2DCB6C04FB20}" srcOrd="1" destOrd="0" parTransId="{518CCAA9-4B8F-48BD-80A0-F5C47FB29A97}" sibTransId="{73E88FAA-637F-4DD9-B17D-28AB2428B88B}"/>
    <dgm:cxn modelId="{31F4D0DF-7287-465B-A676-3319980B7B65}" type="presOf" srcId="{BC782B4F-2B50-44B6-BC76-6B3566B2CC14}" destId="{B1087EEA-3484-49E3-81A6-D932BA964627}" srcOrd="0" destOrd="0" presId="urn:microsoft.com/office/officeart/2008/layout/HorizontalMultiLevelHierarchy"/>
    <dgm:cxn modelId="{135726E6-6687-48E7-BF03-B3B33DD1F283}" type="presOf" srcId="{F0E2BA6C-87A0-4100-8615-2BF1E8E05DA2}" destId="{170AC61F-BBD2-444C-9589-F18CDB7E8A64}" srcOrd="0" destOrd="0" presId="urn:microsoft.com/office/officeart/2008/layout/HorizontalMultiLevelHierarchy"/>
    <dgm:cxn modelId="{FE86B0E8-70B6-4D3C-A5D2-FE17C78CA7DE}" type="presOf" srcId="{0C68DBFF-F828-4FEF-8E87-E8C54E58D878}" destId="{B69DBD56-43F8-4BF3-B37A-2580814983C2}" srcOrd="0" destOrd="0" presId="urn:microsoft.com/office/officeart/2008/layout/HorizontalMultiLevelHierarchy"/>
    <dgm:cxn modelId="{B52978ED-0D5F-4600-B2C4-05EAB1AF7C0C}" srcId="{09E325AE-8549-41C9-B427-8552203CECF5}" destId="{CD5B80CD-F527-41A0-AA40-B3A2C8CABED4}" srcOrd="4" destOrd="0" parTransId="{F1A99B6E-812C-4CD2-BD43-E757F3C81591}" sibTransId="{7C2DF5C4-5BF7-4444-882B-640B87A18A21}"/>
    <dgm:cxn modelId="{527842EE-C4DB-4F6D-9652-68CBD7527E9F}" srcId="{BA24F5C3-0A12-47CF-9BE4-2A5F694BDB23}" destId="{916E3564-1C17-4966-8344-0B54602066D3}" srcOrd="2" destOrd="0" parTransId="{C60C9123-4D71-46CC-A8CF-1EEFF0FEF470}" sibTransId="{5318E7AE-FECC-4699-A34B-6535317938A2}"/>
    <dgm:cxn modelId="{E49CC0F2-B699-49CA-AAFB-042653D9BB08}" type="presOf" srcId="{C60C9123-4D71-46CC-A8CF-1EEFF0FEF470}" destId="{A906CB09-C67A-4C01-B45A-0624E9F3FC07}" srcOrd="0" destOrd="0" presId="urn:microsoft.com/office/officeart/2008/layout/HorizontalMultiLevelHierarchy"/>
    <dgm:cxn modelId="{2CE7F7F3-A91F-4809-9FBC-24F261265D1A}" type="presOf" srcId="{8960254C-ECB3-4577-9C77-2DCB6C04FB20}" destId="{2548E0B8-66FC-481E-9841-B6DFE25E26E2}" srcOrd="0" destOrd="0" presId="urn:microsoft.com/office/officeart/2008/layout/HorizontalMultiLevelHierarchy"/>
    <dgm:cxn modelId="{25D20EF5-DB19-499C-B644-1297E690FED8}" type="presOf" srcId="{B0E9B674-388D-495B-9C66-CB103A520566}" destId="{6BEC3BDF-4A4B-4C5F-9D04-E7AF2FD132CE}" srcOrd="0" destOrd="0" presId="urn:microsoft.com/office/officeart/2008/layout/HorizontalMultiLevelHierarchy"/>
    <dgm:cxn modelId="{87AD82F8-C953-48BC-8CC7-EFF26CB3163F}" type="presOf" srcId="{09E325AE-8549-41C9-B427-8552203CECF5}" destId="{0B925D01-941F-41F9-AE14-E14E9B3C956E}" srcOrd="0" destOrd="0" presId="urn:microsoft.com/office/officeart/2008/layout/HorizontalMultiLevelHierarchy"/>
    <dgm:cxn modelId="{75CAB6FD-7B81-4BD9-9BC6-6E50888DE2A2}" srcId="{09E325AE-8549-41C9-B427-8552203CECF5}" destId="{134B42FC-90D8-4E64-BA5A-CBCC9700416D}" srcOrd="1" destOrd="0" parTransId="{0C68DBFF-F828-4FEF-8E87-E8C54E58D878}" sibTransId="{E2BF0A15-804E-4563-ACA1-20421355C8F4}"/>
    <dgm:cxn modelId="{9A51D4FD-7A7E-4E72-8C97-C956C84ACCDA}" type="presOf" srcId="{26EB871E-94F5-4810-A5FC-59F4B085AE14}" destId="{A774F8E3-C185-49C5-AE31-7F1C3AE7D02B}" srcOrd="0" destOrd="0" presId="urn:microsoft.com/office/officeart/2008/layout/HorizontalMultiLevelHierarchy"/>
    <dgm:cxn modelId="{54806CFF-497A-4F2C-94E4-57EBA672DCDB}" type="presOf" srcId="{AAA9373D-EB76-4A02-B637-A17248F1E7A0}" destId="{7B43CD59-C1B0-4E76-824A-3EE4186827F0}" srcOrd="0" destOrd="0" presId="urn:microsoft.com/office/officeart/2008/layout/HorizontalMultiLevelHierarchy"/>
    <dgm:cxn modelId="{CB3BA2FF-7621-41F0-9724-0AA3861B62D2}" srcId="{558F5B65-936B-4235-88D9-98996F5BDB3B}" destId="{91B840C2-5BAD-43AF-A4E5-365F93E9A8F6}" srcOrd="3" destOrd="0" parTransId="{6BE702A5-0DDA-46E5-A32D-CA002879F1CD}" sibTransId="{F137AAA3-2E64-4F5E-AF91-15E75130314D}"/>
    <dgm:cxn modelId="{6EEA68C2-5FBC-45CA-B714-6B9F2971FC0B}" type="presParOf" srcId="{397B2A8F-3EB3-4E45-925D-2F2E607EB71F}" destId="{9AEEAB02-672E-4F46-A891-28481E1F7B65}" srcOrd="0" destOrd="0" presId="urn:microsoft.com/office/officeart/2008/layout/HorizontalMultiLevelHierarchy"/>
    <dgm:cxn modelId="{0137DCFC-D59F-4D87-A049-AC834835535D}" type="presParOf" srcId="{9AEEAB02-672E-4F46-A891-28481E1F7B65}" destId="{88C8C215-7AE8-45F0-B3CD-382E1DF44AE3}" srcOrd="0" destOrd="0" presId="urn:microsoft.com/office/officeart/2008/layout/HorizontalMultiLevelHierarchy"/>
    <dgm:cxn modelId="{6080E803-F6BB-4B84-8A23-D3FDFEC448CB}" type="presParOf" srcId="{9AEEAB02-672E-4F46-A891-28481E1F7B65}" destId="{5433B8D9-2802-4F6F-AECD-77A4D0AE38EA}" srcOrd="1" destOrd="0" presId="urn:microsoft.com/office/officeart/2008/layout/HorizontalMultiLevelHierarchy"/>
    <dgm:cxn modelId="{BDB45B6B-2120-408E-9444-C29DBC37D89E}" type="presParOf" srcId="{5433B8D9-2802-4F6F-AECD-77A4D0AE38EA}" destId="{391C1FCC-73BF-4F03-8959-D4ADB108BA96}" srcOrd="0" destOrd="0" presId="urn:microsoft.com/office/officeart/2008/layout/HorizontalMultiLevelHierarchy"/>
    <dgm:cxn modelId="{36C5008F-0B89-4405-8E40-8A76540B7710}" type="presParOf" srcId="{391C1FCC-73BF-4F03-8959-D4ADB108BA96}" destId="{58DD54A1-B2CA-4C2A-BB5B-DB7EA2E36362}" srcOrd="0" destOrd="0" presId="urn:microsoft.com/office/officeart/2008/layout/HorizontalMultiLevelHierarchy"/>
    <dgm:cxn modelId="{2350CE0A-1A77-426A-9A26-6E76FA7C56A3}" type="presParOf" srcId="{5433B8D9-2802-4F6F-AECD-77A4D0AE38EA}" destId="{6622EEAD-C34A-4079-A0B7-B790D9FA5AA8}" srcOrd="1" destOrd="0" presId="urn:microsoft.com/office/officeart/2008/layout/HorizontalMultiLevelHierarchy"/>
    <dgm:cxn modelId="{1BD19260-5DB1-44DE-8957-4EAA55A3A43B}" type="presParOf" srcId="{6622EEAD-C34A-4079-A0B7-B790D9FA5AA8}" destId="{12CCE1AC-B6E8-457E-9791-0A7D662E0A65}" srcOrd="0" destOrd="0" presId="urn:microsoft.com/office/officeart/2008/layout/HorizontalMultiLevelHierarchy"/>
    <dgm:cxn modelId="{A2A10C73-53F1-4FD7-AD17-BB75F4B5FF7F}" type="presParOf" srcId="{6622EEAD-C34A-4079-A0B7-B790D9FA5AA8}" destId="{34AC8DA6-3C63-4C84-85DB-104364EC1553}" srcOrd="1" destOrd="0" presId="urn:microsoft.com/office/officeart/2008/layout/HorizontalMultiLevelHierarchy"/>
    <dgm:cxn modelId="{BF9B1701-5D45-4B9D-A6B5-CEBDC36B9EA8}" type="presParOf" srcId="{34AC8DA6-3C63-4C84-85DB-104364EC1553}" destId="{A69F79A7-3438-4597-9086-933E654CA4A7}" srcOrd="0" destOrd="0" presId="urn:microsoft.com/office/officeart/2008/layout/HorizontalMultiLevelHierarchy"/>
    <dgm:cxn modelId="{ACA40A9C-4E1E-4EA5-B770-85268E360D7E}" type="presParOf" srcId="{A69F79A7-3438-4597-9086-933E654CA4A7}" destId="{6CBFEEDE-80A9-4DE3-B3BD-231536078FAA}" srcOrd="0" destOrd="0" presId="urn:microsoft.com/office/officeart/2008/layout/HorizontalMultiLevelHierarchy"/>
    <dgm:cxn modelId="{15CB9A8E-446F-4B9A-B225-F35437688667}" type="presParOf" srcId="{34AC8DA6-3C63-4C84-85DB-104364EC1553}" destId="{A9D1190E-5D34-427E-B9F5-F28D43089A4D}" srcOrd="1" destOrd="0" presId="urn:microsoft.com/office/officeart/2008/layout/HorizontalMultiLevelHierarchy"/>
    <dgm:cxn modelId="{D845979B-AE3B-4319-967B-2F3E832B3128}" type="presParOf" srcId="{A9D1190E-5D34-427E-B9F5-F28D43089A4D}" destId="{4B003D01-9AC9-4FF8-899E-9A1444B299AC}" srcOrd="0" destOrd="0" presId="urn:microsoft.com/office/officeart/2008/layout/HorizontalMultiLevelHierarchy"/>
    <dgm:cxn modelId="{E110ED48-3C23-4AB5-BB74-2CE74CD48B3B}" type="presParOf" srcId="{A9D1190E-5D34-427E-B9F5-F28D43089A4D}" destId="{EA9FD5EF-6782-4CA4-9E45-BEAA109A0C16}" srcOrd="1" destOrd="0" presId="urn:microsoft.com/office/officeart/2008/layout/HorizontalMultiLevelHierarchy"/>
    <dgm:cxn modelId="{ED0431A4-FB9B-41DD-847F-F6A7CF140BBF}" type="presParOf" srcId="{EA9FD5EF-6782-4CA4-9E45-BEAA109A0C16}" destId="{A6B94C0D-015F-4A32-88CA-AACAF646DBA7}" srcOrd="0" destOrd="0" presId="urn:microsoft.com/office/officeart/2008/layout/HorizontalMultiLevelHierarchy"/>
    <dgm:cxn modelId="{409A71BD-7E02-48A8-BFD1-914D8326695F}" type="presParOf" srcId="{A6B94C0D-015F-4A32-88CA-AACAF646DBA7}" destId="{4D2FC61D-E014-4C29-ACCE-BF5D87988A99}" srcOrd="0" destOrd="0" presId="urn:microsoft.com/office/officeart/2008/layout/HorizontalMultiLevelHierarchy"/>
    <dgm:cxn modelId="{AC62EAE4-DCB6-4EF3-A81E-8A14F903E475}" type="presParOf" srcId="{EA9FD5EF-6782-4CA4-9E45-BEAA109A0C16}" destId="{97E18D55-736A-4DBC-9709-575670BC2EDF}" srcOrd="1" destOrd="0" presId="urn:microsoft.com/office/officeart/2008/layout/HorizontalMultiLevelHierarchy"/>
    <dgm:cxn modelId="{322DFE5C-7D8F-4B6C-8E8D-A482E6E72CB2}" type="presParOf" srcId="{97E18D55-736A-4DBC-9709-575670BC2EDF}" destId="{25E8337B-012E-4AB1-8A4D-5391719AD8C6}" srcOrd="0" destOrd="0" presId="urn:microsoft.com/office/officeart/2008/layout/HorizontalMultiLevelHierarchy"/>
    <dgm:cxn modelId="{921F795D-9013-45A5-B5C5-2A939217520F}" type="presParOf" srcId="{97E18D55-736A-4DBC-9709-575670BC2EDF}" destId="{AFAB9F67-A04D-4A31-8297-4DACFE720FAF}" srcOrd="1" destOrd="0" presId="urn:microsoft.com/office/officeart/2008/layout/HorizontalMultiLevelHierarchy"/>
    <dgm:cxn modelId="{A770BD7B-FACA-4023-B4CC-8BF3F6E8E45A}" type="presParOf" srcId="{EA9FD5EF-6782-4CA4-9E45-BEAA109A0C16}" destId="{CA1EE2AE-AF96-4B2A-8A3C-1395DE7260F0}" srcOrd="2" destOrd="0" presId="urn:microsoft.com/office/officeart/2008/layout/HorizontalMultiLevelHierarchy"/>
    <dgm:cxn modelId="{D91C5632-6D88-41B7-8B61-11937566B013}" type="presParOf" srcId="{CA1EE2AE-AF96-4B2A-8A3C-1395DE7260F0}" destId="{C69A9E12-16E2-439B-BED3-3655FE3739AA}" srcOrd="0" destOrd="0" presId="urn:microsoft.com/office/officeart/2008/layout/HorizontalMultiLevelHierarchy"/>
    <dgm:cxn modelId="{7026143F-9C2D-4F37-9ADD-968D6C915049}" type="presParOf" srcId="{EA9FD5EF-6782-4CA4-9E45-BEAA109A0C16}" destId="{06922EC4-C099-4E19-84E0-14E44315880E}" srcOrd="3" destOrd="0" presId="urn:microsoft.com/office/officeart/2008/layout/HorizontalMultiLevelHierarchy"/>
    <dgm:cxn modelId="{C7799881-2C9B-4CC7-8B63-DFE811EC3FB0}" type="presParOf" srcId="{06922EC4-C099-4E19-84E0-14E44315880E}" destId="{2548E0B8-66FC-481E-9841-B6DFE25E26E2}" srcOrd="0" destOrd="0" presId="urn:microsoft.com/office/officeart/2008/layout/HorizontalMultiLevelHierarchy"/>
    <dgm:cxn modelId="{15E937BE-781E-4ED3-B3BF-D8E15B7F11C3}" type="presParOf" srcId="{06922EC4-C099-4E19-84E0-14E44315880E}" destId="{AFF03AFC-D871-470B-88DD-A35A4A630ADB}" srcOrd="1" destOrd="0" presId="urn:microsoft.com/office/officeart/2008/layout/HorizontalMultiLevelHierarchy"/>
    <dgm:cxn modelId="{32622F1D-5FC2-45D2-BBBD-55CD9B8891D1}" type="presParOf" srcId="{EA9FD5EF-6782-4CA4-9E45-BEAA109A0C16}" destId="{16A0B1ED-3715-4760-9B1C-A76F38E9E74D}" srcOrd="4" destOrd="0" presId="urn:microsoft.com/office/officeart/2008/layout/HorizontalMultiLevelHierarchy"/>
    <dgm:cxn modelId="{F6CBF919-F68D-4F8F-9D52-7E0E82D36BE0}" type="presParOf" srcId="{16A0B1ED-3715-4760-9B1C-A76F38E9E74D}" destId="{C6FA5957-5701-40E7-87E7-3D5056CD1458}" srcOrd="0" destOrd="0" presId="urn:microsoft.com/office/officeart/2008/layout/HorizontalMultiLevelHierarchy"/>
    <dgm:cxn modelId="{6FFD44D9-2624-4096-A087-8D9CEAC57315}" type="presParOf" srcId="{EA9FD5EF-6782-4CA4-9E45-BEAA109A0C16}" destId="{290A868D-B7EF-41AA-804E-3DEFC72A08B8}" srcOrd="5" destOrd="0" presId="urn:microsoft.com/office/officeart/2008/layout/HorizontalMultiLevelHierarchy"/>
    <dgm:cxn modelId="{1B438D1F-F83A-40BC-98AE-D840E492BB4A}" type="presParOf" srcId="{290A868D-B7EF-41AA-804E-3DEFC72A08B8}" destId="{0ABC8B77-A25F-4A38-9A4C-9150A7C4E4F5}" srcOrd="0" destOrd="0" presId="urn:microsoft.com/office/officeart/2008/layout/HorizontalMultiLevelHierarchy"/>
    <dgm:cxn modelId="{2BC194C9-1A67-477B-AB5E-58830D5BB207}" type="presParOf" srcId="{290A868D-B7EF-41AA-804E-3DEFC72A08B8}" destId="{569776AB-C903-4A2C-9CC0-7384C3D10435}" srcOrd="1" destOrd="0" presId="urn:microsoft.com/office/officeart/2008/layout/HorizontalMultiLevelHierarchy"/>
    <dgm:cxn modelId="{6BA27A6E-F891-4D76-8BE8-6B4EDB361078}" type="presParOf" srcId="{569776AB-C903-4A2C-9CC0-7384C3D10435}" destId="{82FAA558-718A-4F82-BCAE-9E400CDCF8B3}" srcOrd="0" destOrd="0" presId="urn:microsoft.com/office/officeart/2008/layout/HorizontalMultiLevelHierarchy"/>
    <dgm:cxn modelId="{8F7F76CC-21ED-4AB2-ACA5-B461602C310F}" type="presParOf" srcId="{82FAA558-718A-4F82-BCAE-9E400CDCF8B3}" destId="{C7D2FC40-05E1-4022-B2F3-24B87AB7F5AE}" srcOrd="0" destOrd="0" presId="urn:microsoft.com/office/officeart/2008/layout/HorizontalMultiLevelHierarchy"/>
    <dgm:cxn modelId="{B40EFA15-C6BF-4314-A9AE-C39325DE4866}" type="presParOf" srcId="{569776AB-C903-4A2C-9CC0-7384C3D10435}" destId="{5F603BD7-436C-4C0D-89CE-5BA7C42EDBD1}" srcOrd="1" destOrd="0" presId="urn:microsoft.com/office/officeart/2008/layout/HorizontalMultiLevelHierarchy"/>
    <dgm:cxn modelId="{81D0EBF1-9A19-4ED1-A49A-2D16EF6C67B1}" type="presParOf" srcId="{5F603BD7-436C-4C0D-89CE-5BA7C42EDBD1}" destId="{823CF150-9967-4577-8D9F-0E6C410742FF}" srcOrd="0" destOrd="0" presId="urn:microsoft.com/office/officeart/2008/layout/HorizontalMultiLevelHierarchy"/>
    <dgm:cxn modelId="{E4BCA298-C089-4F8A-8D62-5F4254B8F300}" type="presParOf" srcId="{5F603BD7-436C-4C0D-89CE-5BA7C42EDBD1}" destId="{A77CB540-700A-4CD2-A05C-CA392F4068C6}" srcOrd="1" destOrd="0" presId="urn:microsoft.com/office/officeart/2008/layout/HorizontalMultiLevelHierarchy"/>
    <dgm:cxn modelId="{34F0B4C0-D960-4C6D-AF13-21F50D730B88}" type="presParOf" srcId="{569776AB-C903-4A2C-9CC0-7384C3D10435}" destId="{350A3FC8-21C2-4044-B7DB-47B165B79ED9}" srcOrd="2" destOrd="0" presId="urn:microsoft.com/office/officeart/2008/layout/HorizontalMultiLevelHierarchy"/>
    <dgm:cxn modelId="{ED00B2A5-983D-4E58-8094-DF48C23E65B2}" type="presParOf" srcId="{350A3FC8-21C2-4044-B7DB-47B165B79ED9}" destId="{BC2B5E95-B410-4B7D-AE06-FF1CF7BD96BC}" srcOrd="0" destOrd="0" presId="urn:microsoft.com/office/officeart/2008/layout/HorizontalMultiLevelHierarchy"/>
    <dgm:cxn modelId="{B160CD60-E0C7-40FF-9FB4-94BD35F43B66}" type="presParOf" srcId="{569776AB-C903-4A2C-9CC0-7384C3D10435}" destId="{07331FF9-BCB2-468E-9799-A23B20F14F36}" srcOrd="3" destOrd="0" presId="urn:microsoft.com/office/officeart/2008/layout/HorizontalMultiLevelHierarchy"/>
    <dgm:cxn modelId="{65CC46F3-5CDB-4329-846B-DBF6ABEFB75B}" type="presParOf" srcId="{07331FF9-BCB2-468E-9799-A23B20F14F36}" destId="{170AC61F-BBD2-444C-9589-F18CDB7E8A64}" srcOrd="0" destOrd="0" presId="urn:microsoft.com/office/officeart/2008/layout/HorizontalMultiLevelHierarchy"/>
    <dgm:cxn modelId="{525B17E6-81FB-4CBC-9CCB-DAC578592336}" type="presParOf" srcId="{07331FF9-BCB2-468E-9799-A23B20F14F36}" destId="{F8493CA0-3732-4411-8577-4D4EE12E2E57}" srcOrd="1" destOrd="0" presId="urn:microsoft.com/office/officeart/2008/layout/HorizontalMultiLevelHierarchy"/>
    <dgm:cxn modelId="{99234FA5-6935-47CD-98EF-D8AFAB01D833}" type="presParOf" srcId="{569776AB-C903-4A2C-9CC0-7384C3D10435}" destId="{A906CB09-C67A-4C01-B45A-0624E9F3FC07}" srcOrd="4" destOrd="0" presId="urn:microsoft.com/office/officeart/2008/layout/HorizontalMultiLevelHierarchy"/>
    <dgm:cxn modelId="{35AB08CB-DEC6-4876-B950-8C481F059353}" type="presParOf" srcId="{A906CB09-C67A-4C01-B45A-0624E9F3FC07}" destId="{8244EEEA-38A1-44E7-BA86-3E98CA1EDD98}" srcOrd="0" destOrd="0" presId="urn:microsoft.com/office/officeart/2008/layout/HorizontalMultiLevelHierarchy"/>
    <dgm:cxn modelId="{2084827C-0163-4983-8522-F0CFDDDFF6C5}" type="presParOf" srcId="{569776AB-C903-4A2C-9CC0-7384C3D10435}" destId="{DB5D9E91-97A5-42A0-8369-FB0581310E25}" srcOrd="5" destOrd="0" presId="urn:microsoft.com/office/officeart/2008/layout/HorizontalMultiLevelHierarchy"/>
    <dgm:cxn modelId="{503225A0-C526-4080-AA3D-5AD15D28D2AB}" type="presParOf" srcId="{DB5D9E91-97A5-42A0-8369-FB0581310E25}" destId="{D5D17D6C-6C84-4325-A409-3FA18AABFCEE}" srcOrd="0" destOrd="0" presId="urn:microsoft.com/office/officeart/2008/layout/HorizontalMultiLevelHierarchy"/>
    <dgm:cxn modelId="{C66660B0-139B-4FDA-AE05-6B67E244279E}" type="presParOf" srcId="{DB5D9E91-97A5-42A0-8369-FB0581310E25}" destId="{D81DC13F-A38D-4C12-9ACB-078910134980}" srcOrd="1" destOrd="0" presId="urn:microsoft.com/office/officeart/2008/layout/HorizontalMultiLevelHierarchy"/>
    <dgm:cxn modelId="{93C80A39-95C7-4051-B174-0BE43EE95146}" type="presParOf" srcId="{EA9FD5EF-6782-4CA4-9E45-BEAA109A0C16}" destId="{40A34F6C-EFE8-44A0-8551-9CBFE6DF7159}" srcOrd="6" destOrd="0" presId="urn:microsoft.com/office/officeart/2008/layout/HorizontalMultiLevelHierarchy"/>
    <dgm:cxn modelId="{504DE39D-D2BA-4217-9D5C-8ED14AFE302E}" type="presParOf" srcId="{40A34F6C-EFE8-44A0-8551-9CBFE6DF7159}" destId="{0A525A03-A522-4795-A14F-1C5496D915A4}" srcOrd="0" destOrd="0" presId="urn:microsoft.com/office/officeart/2008/layout/HorizontalMultiLevelHierarchy"/>
    <dgm:cxn modelId="{6ED1771A-7B34-41B2-8B2D-71F1FA791998}" type="presParOf" srcId="{EA9FD5EF-6782-4CA4-9E45-BEAA109A0C16}" destId="{6F168254-E1C7-4EB8-AD41-03180874CF45}" srcOrd="7" destOrd="0" presId="urn:microsoft.com/office/officeart/2008/layout/HorizontalMultiLevelHierarchy"/>
    <dgm:cxn modelId="{1695D295-73AB-4766-A44C-83E0D621C4DE}" type="presParOf" srcId="{6F168254-E1C7-4EB8-AD41-03180874CF45}" destId="{7B43CD59-C1B0-4E76-824A-3EE4186827F0}" srcOrd="0" destOrd="0" presId="urn:microsoft.com/office/officeart/2008/layout/HorizontalMultiLevelHierarchy"/>
    <dgm:cxn modelId="{2494D3FD-C35B-4821-85B2-E40591A0C32F}" type="presParOf" srcId="{6F168254-E1C7-4EB8-AD41-03180874CF45}" destId="{B75D8197-DF71-4041-9DC1-454A9C478557}" srcOrd="1" destOrd="0" presId="urn:microsoft.com/office/officeart/2008/layout/HorizontalMultiLevelHierarchy"/>
    <dgm:cxn modelId="{2D1C1A3C-D9E6-4DCA-8DA3-EC8CB344FAF3}" type="presParOf" srcId="{34AC8DA6-3C63-4C84-85DB-104364EC1553}" destId="{33707513-F168-49CD-92FA-4C2611842254}" srcOrd="2" destOrd="0" presId="urn:microsoft.com/office/officeart/2008/layout/HorizontalMultiLevelHierarchy"/>
    <dgm:cxn modelId="{9D23FA27-EB2A-42FC-97CB-FC19A3B01CC5}" type="presParOf" srcId="{33707513-F168-49CD-92FA-4C2611842254}" destId="{219F220C-37C9-4EEA-9B0F-60D914AD3C03}" srcOrd="0" destOrd="0" presId="urn:microsoft.com/office/officeart/2008/layout/HorizontalMultiLevelHierarchy"/>
    <dgm:cxn modelId="{5F4EA4DC-2329-4E8C-A839-992F507CF7D0}" type="presParOf" srcId="{34AC8DA6-3C63-4C84-85DB-104364EC1553}" destId="{3A34AC1C-26BF-4D83-9321-BB15A94299F4}" srcOrd="3" destOrd="0" presId="urn:microsoft.com/office/officeart/2008/layout/HorizontalMultiLevelHierarchy"/>
    <dgm:cxn modelId="{9DCAD373-3A21-41B3-BAB5-55561D2E7C5C}" type="presParOf" srcId="{3A34AC1C-26BF-4D83-9321-BB15A94299F4}" destId="{E89FFBA3-D76F-49DC-89FF-8D262371ABE0}" srcOrd="0" destOrd="0" presId="urn:microsoft.com/office/officeart/2008/layout/HorizontalMultiLevelHierarchy"/>
    <dgm:cxn modelId="{7F257691-2E89-4DC1-8F60-99984E001407}" type="presParOf" srcId="{3A34AC1C-26BF-4D83-9321-BB15A94299F4}" destId="{68B2D5F2-9B3A-4793-8730-9B5B02F3CFB1}" srcOrd="1" destOrd="0" presId="urn:microsoft.com/office/officeart/2008/layout/HorizontalMultiLevelHierarchy"/>
    <dgm:cxn modelId="{F50471BA-D579-4CE0-8BD6-9B541C15E8BB}" type="presParOf" srcId="{68B2D5F2-9B3A-4793-8730-9B5B02F3CFB1}" destId="{AA0337C5-C92B-4D5E-AE38-4F39303C9910}" srcOrd="0" destOrd="0" presId="urn:microsoft.com/office/officeart/2008/layout/HorizontalMultiLevelHierarchy"/>
    <dgm:cxn modelId="{402348A4-34D1-4DC3-B9A7-695D519BCCF1}" type="presParOf" srcId="{AA0337C5-C92B-4D5E-AE38-4F39303C9910}" destId="{6AF0B6AA-7856-4AA7-9681-3016CB3D8DC9}" srcOrd="0" destOrd="0" presId="urn:microsoft.com/office/officeart/2008/layout/HorizontalMultiLevelHierarchy"/>
    <dgm:cxn modelId="{45E35956-34CB-44CE-8BE4-C84E43B31759}" type="presParOf" srcId="{68B2D5F2-9B3A-4793-8730-9B5B02F3CFB1}" destId="{415CE91E-DE70-41E2-B687-F026C2D344F6}" srcOrd="1" destOrd="0" presId="urn:microsoft.com/office/officeart/2008/layout/HorizontalMultiLevelHierarchy"/>
    <dgm:cxn modelId="{A0DE9529-BF34-452C-AA18-CEBE9033AE20}" type="presParOf" srcId="{415CE91E-DE70-41E2-B687-F026C2D344F6}" destId="{0B925D01-941F-41F9-AE14-E14E9B3C956E}" srcOrd="0" destOrd="0" presId="urn:microsoft.com/office/officeart/2008/layout/HorizontalMultiLevelHierarchy"/>
    <dgm:cxn modelId="{0C19CA0E-F24F-4769-AB4D-59245BD324A5}" type="presParOf" srcId="{415CE91E-DE70-41E2-B687-F026C2D344F6}" destId="{CB876A2A-F56A-4CA2-9AB4-CE780429D6BC}" srcOrd="1" destOrd="0" presId="urn:microsoft.com/office/officeart/2008/layout/HorizontalMultiLevelHierarchy"/>
    <dgm:cxn modelId="{2BF2680F-C20C-4C85-B983-0A93AC8FF8DC}" type="presParOf" srcId="{CB876A2A-F56A-4CA2-9AB4-CE780429D6BC}" destId="{6BEC3BDF-4A4B-4C5F-9D04-E7AF2FD132CE}" srcOrd="0" destOrd="0" presId="urn:microsoft.com/office/officeart/2008/layout/HorizontalMultiLevelHierarchy"/>
    <dgm:cxn modelId="{1F5F1E4A-2596-464B-BA60-CEAE7274295B}" type="presParOf" srcId="{6BEC3BDF-4A4B-4C5F-9D04-E7AF2FD132CE}" destId="{6544B286-305B-4D12-A74B-77C33D962E87}" srcOrd="0" destOrd="0" presId="urn:microsoft.com/office/officeart/2008/layout/HorizontalMultiLevelHierarchy"/>
    <dgm:cxn modelId="{3EFC6C5A-67C3-4202-B03B-CC7BBDC7F625}" type="presParOf" srcId="{CB876A2A-F56A-4CA2-9AB4-CE780429D6BC}" destId="{AAB78CBF-F511-4424-8CE0-B8B68CD78234}" srcOrd="1" destOrd="0" presId="urn:microsoft.com/office/officeart/2008/layout/HorizontalMultiLevelHierarchy"/>
    <dgm:cxn modelId="{13804AF8-0B48-491F-9CEF-03E817B49008}" type="presParOf" srcId="{AAB78CBF-F511-4424-8CE0-B8B68CD78234}" destId="{8E01ADFE-2EE0-4B94-A94E-AFB6246EA17C}" srcOrd="0" destOrd="0" presId="urn:microsoft.com/office/officeart/2008/layout/HorizontalMultiLevelHierarchy"/>
    <dgm:cxn modelId="{CE151238-A8B6-4B95-B2D7-37A4F82755E2}" type="presParOf" srcId="{AAB78CBF-F511-4424-8CE0-B8B68CD78234}" destId="{57333826-E888-4657-BF75-F18D46725539}" srcOrd="1" destOrd="0" presId="urn:microsoft.com/office/officeart/2008/layout/HorizontalMultiLevelHierarchy"/>
    <dgm:cxn modelId="{64D0A97A-38F1-4E49-9C77-C336C55BD6CF}" type="presParOf" srcId="{CB876A2A-F56A-4CA2-9AB4-CE780429D6BC}" destId="{B69DBD56-43F8-4BF3-B37A-2580814983C2}" srcOrd="2" destOrd="0" presId="urn:microsoft.com/office/officeart/2008/layout/HorizontalMultiLevelHierarchy"/>
    <dgm:cxn modelId="{E1F4AD08-891E-4300-B495-747024162EB8}" type="presParOf" srcId="{B69DBD56-43F8-4BF3-B37A-2580814983C2}" destId="{37B95E4B-1ACF-47E7-977E-17313061681D}" srcOrd="0" destOrd="0" presId="urn:microsoft.com/office/officeart/2008/layout/HorizontalMultiLevelHierarchy"/>
    <dgm:cxn modelId="{3C532BDC-0CB8-41C1-9EF0-D5AFFDF32EAD}" type="presParOf" srcId="{CB876A2A-F56A-4CA2-9AB4-CE780429D6BC}" destId="{CB057FC2-C2C2-4455-A1FD-C36906D78C57}" srcOrd="3" destOrd="0" presId="urn:microsoft.com/office/officeart/2008/layout/HorizontalMultiLevelHierarchy"/>
    <dgm:cxn modelId="{9637EC6C-41CC-4EEE-B1EF-D2365E932C25}" type="presParOf" srcId="{CB057FC2-C2C2-4455-A1FD-C36906D78C57}" destId="{560FC845-57B4-4304-942D-CD0F449A21C4}" srcOrd="0" destOrd="0" presId="urn:microsoft.com/office/officeart/2008/layout/HorizontalMultiLevelHierarchy"/>
    <dgm:cxn modelId="{D58CF6B2-95B4-4379-861B-4ADA875C7B23}" type="presParOf" srcId="{CB057FC2-C2C2-4455-A1FD-C36906D78C57}" destId="{97A0E837-152F-42C9-83EA-E86C7712752C}" srcOrd="1" destOrd="0" presId="urn:microsoft.com/office/officeart/2008/layout/HorizontalMultiLevelHierarchy"/>
    <dgm:cxn modelId="{E001FFB5-E5BD-4084-94DD-59868443E0A5}" type="presParOf" srcId="{CB876A2A-F56A-4CA2-9AB4-CE780429D6BC}" destId="{B1087EEA-3484-49E3-81A6-D932BA964627}" srcOrd="4" destOrd="0" presId="urn:microsoft.com/office/officeart/2008/layout/HorizontalMultiLevelHierarchy"/>
    <dgm:cxn modelId="{D30ACD3C-F912-4079-AE03-895A83DDEF5F}" type="presParOf" srcId="{B1087EEA-3484-49E3-81A6-D932BA964627}" destId="{0B325AFE-30AA-41B5-8108-497FCD003F03}" srcOrd="0" destOrd="0" presId="urn:microsoft.com/office/officeart/2008/layout/HorizontalMultiLevelHierarchy"/>
    <dgm:cxn modelId="{F91F7526-4CA1-400A-8E30-43A7DB939FDA}" type="presParOf" srcId="{CB876A2A-F56A-4CA2-9AB4-CE780429D6BC}" destId="{C2E741A8-9AFA-4244-A240-23C1B1C9100C}" srcOrd="5" destOrd="0" presId="urn:microsoft.com/office/officeart/2008/layout/HorizontalMultiLevelHierarchy"/>
    <dgm:cxn modelId="{3D39C16D-2868-4178-83B3-AF171D39BD71}" type="presParOf" srcId="{C2E741A8-9AFA-4244-A240-23C1B1C9100C}" destId="{6014DB75-78EA-41B0-A425-94B3864F79EF}" srcOrd="0" destOrd="0" presId="urn:microsoft.com/office/officeart/2008/layout/HorizontalMultiLevelHierarchy"/>
    <dgm:cxn modelId="{4E021BA8-E93C-47D1-8BBD-625BD90D213A}" type="presParOf" srcId="{C2E741A8-9AFA-4244-A240-23C1B1C9100C}" destId="{86ED0F8F-7244-4E47-82E6-BACDC1B833BC}" srcOrd="1" destOrd="0" presId="urn:microsoft.com/office/officeart/2008/layout/HorizontalMultiLevelHierarchy"/>
    <dgm:cxn modelId="{DE046B5E-304D-4AB4-A9C2-3A35E1832B48}" type="presParOf" srcId="{CB876A2A-F56A-4CA2-9AB4-CE780429D6BC}" destId="{D94E90F0-AA86-489D-BEA9-85700E45211B}" srcOrd="6" destOrd="0" presId="urn:microsoft.com/office/officeart/2008/layout/HorizontalMultiLevelHierarchy"/>
    <dgm:cxn modelId="{A2CC47B7-87C1-4136-B184-F70090DDCEFC}" type="presParOf" srcId="{D94E90F0-AA86-489D-BEA9-85700E45211B}" destId="{A818E577-9481-4A60-AED7-7C43858A4531}" srcOrd="0" destOrd="0" presId="urn:microsoft.com/office/officeart/2008/layout/HorizontalMultiLevelHierarchy"/>
    <dgm:cxn modelId="{630B4F42-1870-43DD-97BB-3B30EF220146}" type="presParOf" srcId="{CB876A2A-F56A-4CA2-9AB4-CE780429D6BC}" destId="{F9CC276E-8D86-4E33-A7A8-AE78F7D60B4B}" srcOrd="7" destOrd="0" presId="urn:microsoft.com/office/officeart/2008/layout/HorizontalMultiLevelHierarchy"/>
    <dgm:cxn modelId="{00C90DB2-8E59-4A3A-B14A-094ABD36E578}" type="presParOf" srcId="{F9CC276E-8D86-4E33-A7A8-AE78F7D60B4B}" destId="{A774F8E3-C185-49C5-AE31-7F1C3AE7D02B}" srcOrd="0" destOrd="0" presId="urn:microsoft.com/office/officeart/2008/layout/HorizontalMultiLevelHierarchy"/>
    <dgm:cxn modelId="{405CA577-0F2D-4987-A7B8-F000106AECBF}" type="presParOf" srcId="{F9CC276E-8D86-4E33-A7A8-AE78F7D60B4B}" destId="{19942637-0B55-49DD-9D29-E51A43F4D71A}" srcOrd="1" destOrd="0" presId="urn:microsoft.com/office/officeart/2008/layout/HorizontalMultiLevelHierarchy"/>
    <dgm:cxn modelId="{82599425-28F1-4A29-B7BA-AD8EC3551AAE}" type="presParOf" srcId="{CB876A2A-F56A-4CA2-9AB4-CE780429D6BC}" destId="{77691DDB-411D-43F7-BFD7-CFA39CD6E142}" srcOrd="8" destOrd="0" presId="urn:microsoft.com/office/officeart/2008/layout/HorizontalMultiLevelHierarchy"/>
    <dgm:cxn modelId="{EE040A59-C550-41E3-A8DC-DBE1699DC817}" type="presParOf" srcId="{77691DDB-411D-43F7-BFD7-CFA39CD6E142}" destId="{E8C9BF3E-7C35-4CA2-A9A5-7BA272A94771}" srcOrd="0" destOrd="0" presId="urn:microsoft.com/office/officeart/2008/layout/HorizontalMultiLevelHierarchy"/>
    <dgm:cxn modelId="{C1BB9329-6BBF-44F3-BBCD-479EC3688ABE}" type="presParOf" srcId="{CB876A2A-F56A-4CA2-9AB4-CE780429D6BC}" destId="{D13CE9A4-9C48-4DDD-A8E3-C31CB6531515}" srcOrd="9" destOrd="0" presId="urn:microsoft.com/office/officeart/2008/layout/HorizontalMultiLevelHierarchy"/>
    <dgm:cxn modelId="{3917EF2A-30BC-4714-AA81-9AAF3F69AAA1}" type="presParOf" srcId="{D13CE9A4-9C48-4DDD-A8E3-C31CB6531515}" destId="{C4802B54-EDA0-4980-AE8A-B2CEBBCE49FC}" srcOrd="0" destOrd="0" presId="urn:microsoft.com/office/officeart/2008/layout/HorizontalMultiLevelHierarchy"/>
    <dgm:cxn modelId="{B3E4A1E2-E891-4E9B-9975-DE979B121543}" type="presParOf" srcId="{D13CE9A4-9C48-4DDD-A8E3-C31CB6531515}" destId="{714C45D2-C576-4515-8BD5-178EA121D276}" srcOrd="1" destOrd="0" presId="urn:microsoft.com/office/officeart/2008/layout/HorizontalMultiLevelHierarchy"/>
    <dgm:cxn modelId="{81E3FE1D-8AE3-4821-8134-C03864A66091}" type="presParOf" srcId="{5433B8D9-2802-4F6F-AECD-77A4D0AE38EA}" destId="{F5A064CC-7E9F-48F9-8B5F-B868F9569E8C}" srcOrd="2" destOrd="0" presId="urn:microsoft.com/office/officeart/2008/layout/HorizontalMultiLevelHierarchy"/>
    <dgm:cxn modelId="{0978893C-9EEB-4DFA-A8D8-9EC99103616E}" type="presParOf" srcId="{F5A064CC-7E9F-48F9-8B5F-B868F9569E8C}" destId="{57650B60-5F61-4454-A63F-604895F19AC4}" srcOrd="0" destOrd="0" presId="urn:microsoft.com/office/officeart/2008/layout/HorizontalMultiLevelHierarchy"/>
    <dgm:cxn modelId="{A786FF53-8B50-4C51-BF90-8E2D7426F9FF}" type="presParOf" srcId="{5433B8D9-2802-4F6F-AECD-77A4D0AE38EA}" destId="{75A0BC77-55F6-4C8E-AB9F-694CA612B040}" srcOrd="3" destOrd="0" presId="urn:microsoft.com/office/officeart/2008/layout/HorizontalMultiLevelHierarchy"/>
    <dgm:cxn modelId="{A71ED7CB-4B88-43D2-9BC0-A881EDAA67DB}" type="presParOf" srcId="{75A0BC77-55F6-4C8E-AB9F-694CA612B040}" destId="{9B6003AA-B436-4D10-8C14-F1712B5EAFEA}" srcOrd="0" destOrd="0" presId="urn:microsoft.com/office/officeart/2008/layout/HorizontalMultiLevelHierarchy"/>
    <dgm:cxn modelId="{C2F21380-EB82-4937-9CC6-1858F61ADC44}" type="presParOf" srcId="{75A0BC77-55F6-4C8E-AB9F-694CA612B040}" destId="{19519C92-5876-46EA-AC79-E66F4357D2AE}" srcOrd="1" destOrd="0" presId="urn:microsoft.com/office/officeart/2008/layout/HorizontalMultiLevelHierarchy"/>
    <dgm:cxn modelId="{3B0C6DEA-0CEE-477C-829C-F331222F88F9}" type="presParOf" srcId="{5433B8D9-2802-4F6F-AECD-77A4D0AE38EA}" destId="{8E508076-4EC2-4EC4-8134-D2585FA5BAAA}" srcOrd="4" destOrd="0" presId="urn:microsoft.com/office/officeart/2008/layout/HorizontalMultiLevelHierarchy"/>
    <dgm:cxn modelId="{7C8A1141-CA60-4BFC-A368-E216F53C518B}" type="presParOf" srcId="{8E508076-4EC2-4EC4-8134-D2585FA5BAAA}" destId="{3736048F-281C-4DB5-BB18-25F2BD74324E}" srcOrd="0" destOrd="0" presId="urn:microsoft.com/office/officeart/2008/layout/HorizontalMultiLevelHierarchy"/>
    <dgm:cxn modelId="{FE9BF7AA-17A7-48AC-8676-7A080B8A8F43}" type="presParOf" srcId="{5433B8D9-2802-4F6F-AECD-77A4D0AE38EA}" destId="{E196B723-603B-4E28-A8DA-F926489C835E}" srcOrd="5" destOrd="0" presId="urn:microsoft.com/office/officeart/2008/layout/HorizontalMultiLevelHierarchy"/>
    <dgm:cxn modelId="{F0CD7C08-548C-46F2-AA90-FA3EAD2B0BB1}" type="presParOf" srcId="{E196B723-603B-4E28-A8DA-F926489C835E}" destId="{224D030B-0836-4AD8-865F-3A4FDC0D5772}" srcOrd="0" destOrd="0" presId="urn:microsoft.com/office/officeart/2008/layout/HorizontalMultiLevelHierarchy"/>
    <dgm:cxn modelId="{B7A44BD0-C3BC-44CC-BBF0-F0A03F9D0CA9}" type="presParOf" srcId="{E196B723-603B-4E28-A8DA-F926489C835E}" destId="{BCF141E7-A47B-4900-B1BB-9DEABA58F6A2}" srcOrd="1" destOrd="0" presId="urn:microsoft.com/office/officeart/2008/layout/HorizontalMultiLevelHierarchy"/>
    <dgm:cxn modelId="{0AC6CAF4-EF03-472D-A5A4-5905A23266BA}" type="presParOf" srcId="{5433B8D9-2802-4F6F-AECD-77A4D0AE38EA}" destId="{E940BCEE-D996-4F4B-8E35-C872E82F0A5B}" srcOrd="6" destOrd="0" presId="urn:microsoft.com/office/officeart/2008/layout/HorizontalMultiLevelHierarchy"/>
    <dgm:cxn modelId="{F5552110-A4A3-4BFC-9B68-AFE11A652925}" type="presParOf" srcId="{E940BCEE-D996-4F4B-8E35-C872E82F0A5B}" destId="{A4FE8667-A9ED-44D9-BB11-41FE7B537D19}" srcOrd="0" destOrd="0" presId="urn:microsoft.com/office/officeart/2008/layout/HorizontalMultiLevelHierarchy"/>
    <dgm:cxn modelId="{4D33A22B-710B-4236-9B3D-BB3468F22DEC}" type="presParOf" srcId="{5433B8D9-2802-4F6F-AECD-77A4D0AE38EA}" destId="{89AF85E6-FF8A-47A7-900F-B1097E14AA50}" srcOrd="7" destOrd="0" presId="urn:microsoft.com/office/officeart/2008/layout/HorizontalMultiLevelHierarchy"/>
    <dgm:cxn modelId="{C809E1A8-914A-41A4-9EDB-0D3EDE9BA1C0}" type="presParOf" srcId="{89AF85E6-FF8A-47A7-900F-B1097E14AA50}" destId="{930B79FA-9938-411E-B2CA-3E20D8EE745A}" srcOrd="0" destOrd="0" presId="urn:microsoft.com/office/officeart/2008/layout/HorizontalMultiLevelHierarchy"/>
    <dgm:cxn modelId="{3A216741-3036-482D-B792-AE75DC2E3808}" type="presParOf" srcId="{89AF85E6-FF8A-47A7-900F-B1097E14AA50}" destId="{EACB57C9-15B9-4266-B1AA-7C8B5F66D820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C774E6-110C-4D99-B4D8-0DEAE2AAD4A9}" type="doc">
      <dgm:prSet loTypeId="urn:microsoft.com/office/officeart/2008/layout/HorizontalMultiLevelHierarchy" loCatId="hierarchy" qsTypeId="urn:microsoft.com/office/officeart/2005/8/quickstyle/simple2" qsCatId="simple" csTypeId="urn:microsoft.com/office/officeart/2005/8/colors/accent1_4" csCatId="accent1" phldr="1"/>
      <dgm:spPr/>
      <dgm:t>
        <a:bodyPr/>
        <a:lstStyle/>
        <a:p>
          <a:pPr latinLnBrk="1"/>
          <a:endParaRPr lang="ko-KR" altLang="en-US"/>
        </a:p>
      </dgm:t>
    </dgm:pt>
    <dgm:pt modelId="{A6F31975-E6AA-4329-8F0E-3E1843DE1D61}">
      <dgm:prSet phldrT="[텍스트]"/>
      <dgm:spPr/>
      <dgm:t>
        <a:bodyPr/>
        <a:lstStyle/>
        <a:p>
          <a:pPr latinLnBrk="1"/>
          <a:r>
            <a:rPr lang="ko-KR" altLang="en-US" dirty="0"/>
            <a:t>로그인</a:t>
          </a:r>
        </a:p>
      </dgm:t>
    </dgm:pt>
    <dgm:pt modelId="{7B88168F-3F16-4BA9-8FB0-5C995405A052}" type="parTrans" cxnId="{2A351DF1-C0DF-4C31-BE76-3E27B98331B6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1710E36C-00E0-48DE-960A-5404024704AB}" type="sibTrans" cxnId="{2A351DF1-C0DF-4C31-BE76-3E27B98331B6}">
      <dgm:prSet/>
      <dgm:spPr/>
      <dgm:t>
        <a:bodyPr/>
        <a:lstStyle/>
        <a:p>
          <a:pPr latinLnBrk="1"/>
          <a:endParaRPr lang="ko-KR" altLang="en-US"/>
        </a:p>
      </dgm:t>
    </dgm:pt>
    <dgm:pt modelId="{2B25DB68-4D0A-48A5-ADB7-B29A68EE9D2D}">
      <dgm:prSet phldrT="[텍스트]"/>
      <dgm:spPr/>
      <dgm:t>
        <a:bodyPr/>
        <a:lstStyle/>
        <a:p>
          <a:pPr latinLnBrk="1"/>
          <a:r>
            <a:rPr lang="ko-KR" altLang="en-US" dirty="0"/>
            <a:t>전체 </a:t>
          </a:r>
          <a:r>
            <a:rPr lang="en-US" altLang="ko-KR" dirty="0"/>
            <a:t>To do list</a:t>
          </a:r>
          <a:endParaRPr lang="ko-KR" altLang="en-US" dirty="0"/>
        </a:p>
      </dgm:t>
    </dgm:pt>
    <dgm:pt modelId="{99343814-E3F8-46A6-8B95-F4ACEB6480CB}" type="parTrans" cxnId="{CA4DCB89-FA6A-4160-A3E1-B9D87EF6D19F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35DD2485-E986-4996-B642-888AC450B217}" type="sibTrans" cxnId="{CA4DCB89-FA6A-4160-A3E1-B9D87EF6D19F}">
      <dgm:prSet/>
      <dgm:spPr/>
      <dgm:t>
        <a:bodyPr/>
        <a:lstStyle/>
        <a:p>
          <a:pPr latinLnBrk="1"/>
          <a:endParaRPr lang="ko-KR" altLang="en-US"/>
        </a:p>
      </dgm:t>
    </dgm:pt>
    <dgm:pt modelId="{7AF2D3DC-01BC-4580-8B16-553CCD3D33B7}">
      <dgm:prSet phldrT="[텍스트]"/>
      <dgm:spPr/>
      <dgm:t>
        <a:bodyPr/>
        <a:lstStyle/>
        <a:p>
          <a:pPr latinLnBrk="1"/>
          <a:r>
            <a:rPr lang="ko-KR" altLang="en-US" dirty="0"/>
            <a:t>홈</a:t>
          </a:r>
          <a:endParaRPr lang="en-US" altLang="ko-KR" dirty="0"/>
        </a:p>
      </dgm:t>
    </dgm:pt>
    <dgm:pt modelId="{72996AB1-244B-4D25-84D3-01B9B90C5F85}" type="parTrans" cxnId="{0F1731DC-6941-4574-99BE-EC9D93CB63C7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AB074B3A-602A-4E41-954B-C5875B41C253}" type="sibTrans" cxnId="{0F1731DC-6941-4574-99BE-EC9D93CB63C7}">
      <dgm:prSet/>
      <dgm:spPr/>
      <dgm:t>
        <a:bodyPr/>
        <a:lstStyle/>
        <a:p>
          <a:pPr latinLnBrk="1"/>
          <a:endParaRPr lang="ko-KR" altLang="en-US"/>
        </a:p>
      </dgm:t>
    </dgm:pt>
    <dgm:pt modelId="{90DE04E1-B106-43AD-AC5D-354C8DE8007D}">
      <dgm:prSet/>
      <dgm:spPr/>
      <dgm:t>
        <a:bodyPr/>
        <a:lstStyle/>
        <a:p>
          <a:pPr latinLnBrk="1"/>
          <a:r>
            <a:rPr lang="ko-KR" altLang="en-US" dirty="0"/>
            <a:t>과목별 </a:t>
          </a:r>
          <a:r>
            <a:rPr lang="en-US" altLang="ko-KR" dirty="0"/>
            <a:t>To do list</a:t>
          </a:r>
          <a:endParaRPr lang="ko-KR" altLang="en-US" dirty="0"/>
        </a:p>
      </dgm:t>
    </dgm:pt>
    <dgm:pt modelId="{A393ADFB-3194-43B7-A0A7-ACDAA9190DCE}" type="parTrans" cxnId="{A059571A-1608-4529-B5BB-D1F4DF97ECA8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768C4907-F7CB-4D98-A9A4-7CCF8AA269BE}" type="sibTrans" cxnId="{A059571A-1608-4529-B5BB-D1F4DF97ECA8}">
      <dgm:prSet/>
      <dgm:spPr/>
      <dgm:t>
        <a:bodyPr/>
        <a:lstStyle/>
        <a:p>
          <a:pPr latinLnBrk="1"/>
          <a:endParaRPr lang="ko-KR" altLang="en-US"/>
        </a:p>
      </dgm:t>
    </dgm:pt>
    <dgm:pt modelId="{9A484954-C292-46AD-978B-8FF786D44C6C}">
      <dgm:prSet/>
      <dgm:spPr/>
      <dgm:t>
        <a:bodyPr/>
        <a:lstStyle/>
        <a:p>
          <a:pPr latinLnBrk="1"/>
          <a:r>
            <a:rPr lang="ko-KR" altLang="en-US" dirty="0"/>
            <a:t>과목 수정</a:t>
          </a:r>
        </a:p>
      </dgm:t>
    </dgm:pt>
    <dgm:pt modelId="{C1800077-5A1D-4838-BB30-A64C007F9B57}" type="parTrans" cxnId="{DCCC24FF-ADF5-4CC5-B583-4B13752ECB7B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A3257479-6110-45E2-A550-083AA47D82CC}" type="sibTrans" cxnId="{DCCC24FF-ADF5-4CC5-B583-4B13752ECB7B}">
      <dgm:prSet/>
      <dgm:spPr/>
      <dgm:t>
        <a:bodyPr/>
        <a:lstStyle/>
        <a:p>
          <a:pPr latinLnBrk="1"/>
          <a:endParaRPr lang="ko-KR" altLang="en-US"/>
        </a:p>
      </dgm:t>
    </dgm:pt>
    <dgm:pt modelId="{EEEBB522-F0E0-4A66-A0D2-1B2342DFB4E4}">
      <dgm:prSet/>
      <dgm:spPr/>
      <dgm:t>
        <a:bodyPr/>
        <a:lstStyle/>
        <a:p>
          <a:pPr latinLnBrk="1"/>
          <a:r>
            <a:rPr lang="en-US" altLang="ko-KR" dirty="0"/>
            <a:t>To do </a:t>
          </a:r>
          <a:r>
            <a:rPr lang="ko-KR" altLang="en-US" dirty="0"/>
            <a:t>등록</a:t>
          </a:r>
        </a:p>
      </dgm:t>
    </dgm:pt>
    <dgm:pt modelId="{F12C57F4-0814-4918-88B2-D5B3D89480B4}" type="parTrans" cxnId="{323B15C8-7824-4943-8BE2-1155EE2A5E93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A3A6948C-05D8-4D9D-A2B8-521829922085}" type="sibTrans" cxnId="{323B15C8-7824-4943-8BE2-1155EE2A5E93}">
      <dgm:prSet/>
      <dgm:spPr/>
      <dgm:t>
        <a:bodyPr/>
        <a:lstStyle/>
        <a:p>
          <a:pPr latinLnBrk="1"/>
          <a:endParaRPr lang="ko-KR" altLang="en-US"/>
        </a:p>
      </dgm:t>
    </dgm:pt>
    <dgm:pt modelId="{D3C19FC6-344B-4EC5-801D-B2A9807A3D84}">
      <dgm:prSet/>
      <dgm:spPr/>
      <dgm:t>
        <a:bodyPr/>
        <a:lstStyle/>
        <a:p>
          <a:pPr latinLnBrk="1"/>
          <a:r>
            <a:rPr lang="en-US" altLang="ko-KR" dirty="0"/>
            <a:t>To do </a:t>
          </a:r>
          <a:r>
            <a:rPr lang="ko-KR" altLang="en-US" dirty="0"/>
            <a:t>수정</a:t>
          </a:r>
        </a:p>
      </dgm:t>
    </dgm:pt>
    <dgm:pt modelId="{9EBB55EE-09F2-4FD7-9158-1BE9EBD465A6}" type="parTrans" cxnId="{86FA1AC5-DEE8-458C-8B27-CB69239004CF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0706D18B-F805-4175-9339-5E26A5A8E732}" type="sibTrans" cxnId="{86FA1AC5-DEE8-458C-8B27-CB69239004CF}">
      <dgm:prSet/>
      <dgm:spPr/>
      <dgm:t>
        <a:bodyPr/>
        <a:lstStyle/>
        <a:p>
          <a:pPr latinLnBrk="1"/>
          <a:endParaRPr lang="ko-KR" altLang="en-US"/>
        </a:p>
      </dgm:t>
    </dgm:pt>
    <dgm:pt modelId="{5D5F6B86-583E-492E-8B62-6F8435CB019C}">
      <dgm:prSet/>
      <dgm:spPr/>
      <dgm:t>
        <a:bodyPr/>
        <a:lstStyle/>
        <a:p>
          <a:pPr latinLnBrk="1"/>
          <a:r>
            <a:rPr lang="en-US" altLang="ko-KR" dirty="0"/>
            <a:t>To do </a:t>
          </a:r>
          <a:r>
            <a:rPr lang="ko-KR" altLang="en-US" dirty="0"/>
            <a:t>삭제</a:t>
          </a:r>
        </a:p>
      </dgm:t>
    </dgm:pt>
    <dgm:pt modelId="{690973C8-D9CD-47B6-BF15-A6D75485F189}" type="parTrans" cxnId="{A79884F5-60B5-4FC5-8CA8-06234EA0A610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05CD2514-874B-4D2A-9988-68E7C17B545D}" type="sibTrans" cxnId="{A79884F5-60B5-4FC5-8CA8-06234EA0A610}">
      <dgm:prSet/>
      <dgm:spPr/>
      <dgm:t>
        <a:bodyPr/>
        <a:lstStyle/>
        <a:p>
          <a:pPr latinLnBrk="1"/>
          <a:endParaRPr lang="ko-KR" altLang="en-US"/>
        </a:p>
      </dgm:t>
    </dgm:pt>
    <dgm:pt modelId="{970E218F-047D-4646-8321-13C152D6604F}">
      <dgm:prSet/>
      <dgm:spPr/>
      <dgm:t>
        <a:bodyPr/>
        <a:lstStyle/>
        <a:p>
          <a:pPr latinLnBrk="1"/>
          <a:r>
            <a:rPr lang="ko-KR" altLang="en-US" dirty="0"/>
            <a:t>전체</a:t>
          </a:r>
          <a:r>
            <a:rPr lang="en-US" altLang="ko-KR" dirty="0"/>
            <a:t> To do list </a:t>
          </a:r>
          <a:r>
            <a:rPr lang="ko-KR" altLang="en-US" dirty="0"/>
            <a:t>정렬</a:t>
          </a:r>
        </a:p>
      </dgm:t>
    </dgm:pt>
    <dgm:pt modelId="{51917A29-5F84-4FEC-A264-857B04601947}" type="parTrans" cxnId="{77687511-4037-428F-ABF4-FB452C7A0E78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14A19B07-3B79-491C-B5D2-FBB4EA841183}" type="sibTrans" cxnId="{77687511-4037-428F-ABF4-FB452C7A0E78}">
      <dgm:prSet/>
      <dgm:spPr/>
      <dgm:t>
        <a:bodyPr/>
        <a:lstStyle/>
        <a:p>
          <a:pPr latinLnBrk="1"/>
          <a:endParaRPr lang="ko-KR" altLang="en-US"/>
        </a:p>
      </dgm:t>
    </dgm:pt>
    <dgm:pt modelId="{58B52962-1C32-4FB2-9288-0337ED5D14C1}">
      <dgm:prSet/>
      <dgm:spPr/>
      <dgm:t>
        <a:bodyPr/>
        <a:lstStyle/>
        <a:p>
          <a:pPr latinLnBrk="1"/>
          <a:r>
            <a:rPr lang="ko-KR" altLang="en-US" dirty="0"/>
            <a:t>과목</a:t>
          </a:r>
        </a:p>
      </dgm:t>
    </dgm:pt>
    <dgm:pt modelId="{8428A2D1-83EF-484F-B16C-19E2B31C0DC8}" type="sibTrans" cxnId="{5F4B23B9-4332-45E1-B5C7-65D718E3BD49}">
      <dgm:prSet/>
      <dgm:spPr/>
      <dgm:t>
        <a:bodyPr/>
        <a:lstStyle/>
        <a:p>
          <a:pPr latinLnBrk="1"/>
          <a:endParaRPr lang="ko-KR" altLang="en-US"/>
        </a:p>
      </dgm:t>
    </dgm:pt>
    <dgm:pt modelId="{A8E7D749-5FA7-4E69-9B73-CA3962AFC01A}" type="parTrans" cxnId="{5F4B23B9-4332-45E1-B5C7-65D718E3BD49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B93AA931-F08E-4A16-BDF3-97D86D7BB846}">
      <dgm:prSet/>
      <dgm:spPr/>
      <dgm:t>
        <a:bodyPr/>
        <a:lstStyle/>
        <a:p>
          <a:pPr latinLnBrk="1"/>
          <a:r>
            <a:rPr lang="ko-KR" altLang="en-US" dirty="0"/>
            <a:t>마감기한</a:t>
          </a:r>
        </a:p>
      </dgm:t>
    </dgm:pt>
    <dgm:pt modelId="{D33F56E3-DFE2-45EC-B050-2302EC1D91DF}" type="parTrans" cxnId="{A9454EC8-5C99-401C-95F5-3DEE7E47BA0D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B7C7BCA8-F5AC-498E-9378-6E4A9696B199}" type="sibTrans" cxnId="{A9454EC8-5C99-401C-95F5-3DEE7E47BA0D}">
      <dgm:prSet/>
      <dgm:spPr/>
      <dgm:t>
        <a:bodyPr/>
        <a:lstStyle/>
        <a:p>
          <a:pPr latinLnBrk="1"/>
          <a:endParaRPr lang="ko-KR" altLang="en-US"/>
        </a:p>
      </dgm:t>
    </dgm:pt>
    <dgm:pt modelId="{602CCB02-DEC4-4B38-8695-30BC9B92C592}">
      <dgm:prSet/>
      <dgm:spPr/>
      <dgm:t>
        <a:bodyPr/>
        <a:lstStyle/>
        <a:p>
          <a:pPr latinLnBrk="1"/>
          <a:r>
            <a:rPr lang="ko-KR" altLang="en-US" dirty="0"/>
            <a:t>실제 마감일</a:t>
          </a:r>
        </a:p>
      </dgm:t>
    </dgm:pt>
    <dgm:pt modelId="{5694655D-AD73-47E1-802E-1B53FE9B1D26}" type="parTrans" cxnId="{D467FF03-9C59-4CD5-830C-CCE8CB91BE8C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C483E025-4AD3-41BD-8416-CE8D19CB0DC6}" type="sibTrans" cxnId="{D467FF03-9C59-4CD5-830C-CCE8CB91BE8C}">
      <dgm:prSet/>
      <dgm:spPr/>
      <dgm:t>
        <a:bodyPr/>
        <a:lstStyle/>
        <a:p>
          <a:pPr latinLnBrk="1"/>
          <a:endParaRPr lang="ko-KR" altLang="en-US"/>
        </a:p>
      </dgm:t>
    </dgm:pt>
    <dgm:pt modelId="{40B34E50-4607-4950-9A83-9783A480A30B}">
      <dgm:prSet/>
      <dgm:spPr/>
      <dgm:t>
        <a:bodyPr/>
        <a:lstStyle/>
        <a:p>
          <a:pPr latinLnBrk="1"/>
          <a:r>
            <a:rPr lang="ko-KR" altLang="en-US" dirty="0"/>
            <a:t>완료 여부</a:t>
          </a:r>
        </a:p>
      </dgm:t>
    </dgm:pt>
    <dgm:pt modelId="{0269E0DE-E407-4C17-8F12-8176E2C4513F}" type="parTrans" cxnId="{A30E1165-C9B9-4C80-84B0-2566781B3DB5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3AEC4353-3CBE-4516-8768-A4FE6EB8519D}" type="sibTrans" cxnId="{A30E1165-C9B9-4C80-84B0-2566781B3DB5}">
      <dgm:prSet/>
      <dgm:spPr/>
      <dgm:t>
        <a:bodyPr/>
        <a:lstStyle/>
        <a:p>
          <a:pPr latinLnBrk="1"/>
          <a:endParaRPr lang="ko-KR" altLang="en-US"/>
        </a:p>
      </dgm:t>
    </dgm:pt>
    <dgm:pt modelId="{4D1DECC5-1BAC-4350-874C-A9CD125791D7}">
      <dgm:prSet/>
      <dgm:spPr/>
      <dgm:t>
        <a:bodyPr/>
        <a:lstStyle/>
        <a:p>
          <a:pPr latinLnBrk="1"/>
          <a:r>
            <a:rPr lang="ko-KR" altLang="en-US" dirty="0"/>
            <a:t>중요도</a:t>
          </a:r>
        </a:p>
      </dgm:t>
    </dgm:pt>
    <dgm:pt modelId="{1A6A6CBA-7480-416E-84C6-B331E7645604}" type="parTrans" cxnId="{3085BF24-C3A9-4A91-B16C-252C5125EEE0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9B1010F8-156F-418C-AE3F-E268E473162D}" type="sibTrans" cxnId="{3085BF24-C3A9-4A91-B16C-252C5125EEE0}">
      <dgm:prSet/>
      <dgm:spPr/>
      <dgm:t>
        <a:bodyPr/>
        <a:lstStyle/>
        <a:p>
          <a:pPr latinLnBrk="1"/>
          <a:endParaRPr lang="ko-KR" altLang="en-US"/>
        </a:p>
      </dgm:t>
    </dgm:pt>
    <dgm:pt modelId="{4B9B30E5-E70B-4827-8F02-D57C21F6A90A}">
      <dgm:prSet/>
      <dgm:spPr/>
      <dgm:t>
        <a:bodyPr/>
        <a:lstStyle/>
        <a:p>
          <a:pPr latinLnBrk="1"/>
          <a:r>
            <a:rPr lang="ko-KR" altLang="en-US" dirty="0"/>
            <a:t>삭제 팝업 창</a:t>
          </a:r>
        </a:p>
      </dgm:t>
    </dgm:pt>
    <dgm:pt modelId="{BE817622-445D-4375-8BC7-147FF2407BE4}" type="parTrans" cxnId="{9EDD47B4-5FB1-4572-BB31-D0674BF61965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BD9B03B8-E5F9-4AB6-B126-3478C0DFC6F4}" type="sibTrans" cxnId="{9EDD47B4-5FB1-4572-BB31-D0674BF61965}">
      <dgm:prSet/>
      <dgm:spPr/>
      <dgm:t>
        <a:bodyPr/>
        <a:lstStyle/>
        <a:p>
          <a:pPr latinLnBrk="1"/>
          <a:endParaRPr lang="ko-KR" altLang="en-US"/>
        </a:p>
      </dgm:t>
    </dgm:pt>
    <dgm:pt modelId="{B9CC488D-1BD1-4ADA-8E5A-EF54E2159F92}">
      <dgm:prSet/>
      <dgm:spPr/>
      <dgm:t>
        <a:bodyPr/>
        <a:lstStyle/>
        <a:p>
          <a:pPr latinLnBrk="1"/>
          <a:r>
            <a:rPr lang="ko-KR" altLang="en-US" dirty="0"/>
            <a:t>삭제 팝업 창</a:t>
          </a:r>
        </a:p>
      </dgm:t>
    </dgm:pt>
    <dgm:pt modelId="{1A0189D9-2B85-49ED-9A73-17061F38943E}" type="parTrans" cxnId="{5455B5B4-276A-4BDE-A35E-CEDB8ADFDF5B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83D913F5-CBDE-4BE8-BEF6-38B28E7E9ED8}" type="sibTrans" cxnId="{5455B5B4-276A-4BDE-A35E-CEDB8ADFDF5B}">
      <dgm:prSet/>
      <dgm:spPr/>
      <dgm:t>
        <a:bodyPr/>
        <a:lstStyle/>
        <a:p>
          <a:pPr latinLnBrk="1"/>
          <a:endParaRPr lang="ko-KR" altLang="en-US"/>
        </a:p>
      </dgm:t>
    </dgm:pt>
    <dgm:pt modelId="{F2659862-582C-4AA7-94CC-00D643F4DC4E}">
      <dgm:prSet/>
      <dgm:spPr/>
      <dgm:t>
        <a:bodyPr/>
        <a:lstStyle/>
        <a:p>
          <a:pPr latinLnBrk="1"/>
          <a:r>
            <a:rPr lang="en-US" altLang="ko-KR" dirty="0"/>
            <a:t>To do </a:t>
          </a:r>
          <a:r>
            <a:rPr lang="ko-KR" altLang="en-US" dirty="0"/>
            <a:t>등록 상세 창</a:t>
          </a:r>
        </a:p>
      </dgm:t>
    </dgm:pt>
    <dgm:pt modelId="{DAE19F31-6893-4F6A-AEBB-4B94BF39D7C3}" type="parTrans" cxnId="{E2C678A3-86B1-4ED7-9559-CD173EFCAA78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CFB8329E-13CA-4D4F-AE4F-23E126970AC1}" type="sibTrans" cxnId="{E2C678A3-86B1-4ED7-9559-CD173EFCAA78}">
      <dgm:prSet/>
      <dgm:spPr/>
      <dgm:t>
        <a:bodyPr/>
        <a:lstStyle/>
        <a:p>
          <a:pPr latinLnBrk="1"/>
          <a:endParaRPr lang="ko-KR" altLang="en-US"/>
        </a:p>
      </dgm:t>
    </dgm:pt>
    <dgm:pt modelId="{A75568BA-B4BB-4C2F-8F8F-56570450CA61}">
      <dgm:prSet/>
      <dgm:spPr/>
      <dgm:t>
        <a:bodyPr/>
        <a:lstStyle/>
        <a:p>
          <a:pPr latinLnBrk="1"/>
          <a:r>
            <a:rPr lang="en-US" altLang="ko-KR" dirty="0"/>
            <a:t>To do</a:t>
          </a:r>
          <a:r>
            <a:rPr lang="ko-KR" altLang="en-US" dirty="0"/>
            <a:t> 수정 상세 창</a:t>
          </a:r>
        </a:p>
      </dgm:t>
    </dgm:pt>
    <dgm:pt modelId="{A51CC6EF-8BDC-4F59-B2DF-B6D778FE25CA}" type="parTrans" cxnId="{8AD76233-EC09-4EED-8CA3-76C06EEADCD3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7F9F8C32-5FEF-4ADB-8288-B0073B932F0F}" type="sibTrans" cxnId="{8AD76233-EC09-4EED-8CA3-76C06EEADCD3}">
      <dgm:prSet/>
      <dgm:spPr/>
      <dgm:t>
        <a:bodyPr/>
        <a:lstStyle/>
        <a:p>
          <a:pPr latinLnBrk="1"/>
          <a:endParaRPr lang="ko-KR" altLang="en-US"/>
        </a:p>
      </dgm:t>
    </dgm:pt>
    <dgm:pt modelId="{1303D5AB-08E3-4226-BE9B-978948511C01}">
      <dgm:prSet/>
      <dgm:spPr/>
      <dgm:t>
        <a:bodyPr/>
        <a:lstStyle/>
        <a:p>
          <a:pPr latinLnBrk="1"/>
          <a:r>
            <a:rPr lang="ko-KR" altLang="en-US" dirty="0"/>
            <a:t>사용자</a:t>
          </a:r>
        </a:p>
      </dgm:t>
    </dgm:pt>
    <dgm:pt modelId="{596C70D7-DF36-4C9B-9997-A26DCCDDA720}" type="parTrans" cxnId="{3492D199-AA0B-4BDF-B640-20A3F44AA27A}">
      <dgm:prSet/>
      <dgm:spPr/>
      <dgm:t>
        <a:bodyPr/>
        <a:lstStyle/>
        <a:p>
          <a:pPr latinLnBrk="1"/>
          <a:endParaRPr lang="ko-KR" altLang="en-US"/>
        </a:p>
      </dgm:t>
    </dgm:pt>
    <dgm:pt modelId="{17885C5F-F006-41C2-8D23-E30B3B911FCA}" type="sibTrans" cxnId="{3492D199-AA0B-4BDF-B640-20A3F44AA27A}">
      <dgm:prSet/>
      <dgm:spPr/>
      <dgm:t>
        <a:bodyPr/>
        <a:lstStyle/>
        <a:p>
          <a:pPr latinLnBrk="1"/>
          <a:endParaRPr lang="ko-KR" altLang="en-US"/>
        </a:p>
      </dgm:t>
    </dgm:pt>
    <dgm:pt modelId="{A37E40E1-A912-4C07-8187-024E13A3EFE1}">
      <dgm:prSet/>
      <dgm:spPr/>
      <dgm:t>
        <a:bodyPr/>
        <a:lstStyle/>
        <a:p>
          <a:pPr latinLnBrk="1"/>
          <a:r>
            <a:rPr lang="ko-KR" altLang="en-US" dirty="0"/>
            <a:t>과목 등록</a:t>
          </a:r>
        </a:p>
      </dgm:t>
    </dgm:pt>
    <dgm:pt modelId="{8BC326CC-FE10-42AC-B8F9-7E1A62B92597}" type="parTrans" cxnId="{BB539546-966C-4DD2-8FB0-0A72131A1016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6CF8B9AB-D110-48CC-BF22-B11E87442039}" type="sibTrans" cxnId="{BB539546-966C-4DD2-8FB0-0A72131A1016}">
      <dgm:prSet/>
      <dgm:spPr/>
      <dgm:t>
        <a:bodyPr/>
        <a:lstStyle/>
        <a:p>
          <a:pPr latinLnBrk="1"/>
          <a:endParaRPr lang="ko-KR" altLang="en-US"/>
        </a:p>
      </dgm:t>
    </dgm:pt>
    <dgm:pt modelId="{6D30E15D-E603-4BA2-9EBE-0D46DB28AEA1}">
      <dgm:prSet/>
      <dgm:spPr/>
      <dgm:t>
        <a:bodyPr/>
        <a:lstStyle/>
        <a:p>
          <a:pPr latinLnBrk="1"/>
          <a:r>
            <a:rPr lang="ko-KR" altLang="en-US" dirty="0"/>
            <a:t>과목 수정 삭제 창</a:t>
          </a:r>
        </a:p>
      </dgm:t>
    </dgm:pt>
    <dgm:pt modelId="{272F93BE-E7E3-4943-82EF-242AA7DFB258}" type="sibTrans" cxnId="{35BD3195-316E-46B4-B160-F94676ADAE89}">
      <dgm:prSet/>
      <dgm:spPr/>
      <dgm:t>
        <a:bodyPr/>
        <a:lstStyle/>
        <a:p>
          <a:pPr latinLnBrk="1"/>
          <a:endParaRPr lang="ko-KR" altLang="en-US"/>
        </a:p>
      </dgm:t>
    </dgm:pt>
    <dgm:pt modelId="{17C3A06F-13A2-487A-B76B-122D10BA82E2}" type="parTrans" cxnId="{35BD3195-316E-46B4-B160-F94676ADAE89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E63389CD-B512-4A86-B89B-251A90DD70D0}">
      <dgm:prSet/>
      <dgm:spPr/>
      <dgm:t>
        <a:bodyPr/>
        <a:lstStyle/>
        <a:p>
          <a:pPr latinLnBrk="1"/>
          <a:r>
            <a:rPr lang="ko-KR" altLang="en-US" dirty="0"/>
            <a:t>과목 삭제</a:t>
          </a:r>
        </a:p>
      </dgm:t>
    </dgm:pt>
    <dgm:pt modelId="{0601B044-11B7-45D1-8D79-A28A067A9E73}" type="sibTrans" cxnId="{DF879D49-510C-474B-A4D6-E027B3013D7E}">
      <dgm:prSet/>
      <dgm:spPr/>
      <dgm:t>
        <a:bodyPr/>
        <a:lstStyle/>
        <a:p>
          <a:pPr latinLnBrk="1"/>
          <a:endParaRPr lang="ko-KR" altLang="en-US"/>
        </a:p>
      </dgm:t>
    </dgm:pt>
    <dgm:pt modelId="{B3FC2301-363A-46DD-B69B-4F8A271FF009}" type="parTrans" cxnId="{DF879D49-510C-474B-A4D6-E027B3013D7E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A489D165-FD10-4C2E-8744-31E9BF20B839}">
      <dgm:prSet/>
      <dgm:spPr/>
      <dgm:t>
        <a:bodyPr/>
        <a:lstStyle/>
        <a:p>
          <a:pPr latinLnBrk="1"/>
          <a:r>
            <a:rPr lang="ko-KR" altLang="en-US" dirty="0"/>
            <a:t>회원 가입</a:t>
          </a:r>
        </a:p>
      </dgm:t>
    </dgm:pt>
    <dgm:pt modelId="{9E07AE34-635E-481C-8232-0651CA138E22}" type="parTrans" cxnId="{05F9EB6B-8DA0-4625-882D-0C65D9BB4AB5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E126CC9B-2A71-43B6-A40B-91D7417783E6}" type="sibTrans" cxnId="{05F9EB6B-8DA0-4625-882D-0C65D9BB4AB5}">
      <dgm:prSet/>
      <dgm:spPr/>
      <dgm:t>
        <a:bodyPr/>
        <a:lstStyle/>
        <a:p>
          <a:pPr latinLnBrk="1"/>
          <a:endParaRPr lang="ko-KR" altLang="en-US"/>
        </a:p>
      </dgm:t>
    </dgm:pt>
    <dgm:pt modelId="{1A561960-CFD5-4FCF-A6C3-316AEDAD8EC8}">
      <dgm:prSet/>
      <dgm:spPr/>
      <dgm:t>
        <a:bodyPr/>
        <a:lstStyle/>
        <a:p>
          <a:pPr latinLnBrk="1"/>
          <a:r>
            <a:rPr lang="en-US" altLang="ko-KR" dirty="0"/>
            <a:t>ID </a:t>
          </a:r>
          <a:r>
            <a:rPr lang="ko-KR" altLang="en-US" dirty="0"/>
            <a:t>찾기</a:t>
          </a:r>
        </a:p>
      </dgm:t>
    </dgm:pt>
    <dgm:pt modelId="{3C9AAACB-2162-4B01-98FB-F691EEA628E8}" type="parTrans" cxnId="{DE96BEA3-E0B7-4E50-A11A-9AEAF7289ED7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1B99EC28-FFD3-4ECD-8D53-509AB3DB2D9F}" type="sibTrans" cxnId="{DE96BEA3-E0B7-4E50-A11A-9AEAF7289ED7}">
      <dgm:prSet/>
      <dgm:spPr/>
      <dgm:t>
        <a:bodyPr/>
        <a:lstStyle/>
        <a:p>
          <a:pPr latinLnBrk="1"/>
          <a:endParaRPr lang="ko-KR" altLang="en-US"/>
        </a:p>
      </dgm:t>
    </dgm:pt>
    <dgm:pt modelId="{4595AEB0-D39A-4912-BBE6-F9505B15E829}">
      <dgm:prSet/>
      <dgm:spPr/>
      <dgm:t>
        <a:bodyPr/>
        <a:lstStyle/>
        <a:p>
          <a:pPr latinLnBrk="1"/>
          <a:r>
            <a:rPr lang="en-US" altLang="ko-KR" dirty="0"/>
            <a:t>PW </a:t>
          </a:r>
          <a:r>
            <a:rPr lang="ko-KR" altLang="en-US" dirty="0"/>
            <a:t>찾기</a:t>
          </a:r>
        </a:p>
      </dgm:t>
    </dgm:pt>
    <dgm:pt modelId="{6F509F6A-8E19-4ED8-8EE1-26CFC6119687}" type="parTrans" cxnId="{87D58013-F22C-4FD8-8D20-E8EA05B04548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2C63ECDD-E688-4CBE-B03A-ED82FDECA064}" type="sibTrans" cxnId="{87D58013-F22C-4FD8-8D20-E8EA05B04548}">
      <dgm:prSet/>
      <dgm:spPr/>
      <dgm:t>
        <a:bodyPr/>
        <a:lstStyle/>
        <a:p>
          <a:pPr latinLnBrk="1"/>
          <a:endParaRPr lang="ko-KR" altLang="en-US"/>
        </a:p>
      </dgm:t>
    </dgm:pt>
    <dgm:pt modelId="{A758BD27-668C-4C71-B8AA-521AA79233A3}" type="pres">
      <dgm:prSet presAssocID="{00C774E6-110C-4D99-B4D8-0DEAE2AAD4A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C21DB48-0F71-4E26-8FA1-2DCF4F597492}" type="pres">
      <dgm:prSet presAssocID="{1303D5AB-08E3-4226-BE9B-978948511C01}" presName="root1" presStyleCnt="0"/>
      <dgm:spPr/>
    </dgm:pt>
    <dgm:pt modelId="{ACF03D46-7112-4980-8296-3F5F18D43A70}" type="pres">
      <dgm:prSet presAssocID="{1303D5AB-08E3-4226-BE9B-978948511C01}" presName="LevelOneTextNode" presStyleLbl="node0" presStyleIdx="0" presStyleCnt="1" custLinFactNeighborY="4698">
        <dgm:presLayoutVars>
          <dgm:chPref val="3"/>
        </dgm:presLayoutVars>
      </dgm:prSet>
      <dgm:spPr/>
    </dgm:pt>
    <dgm:pt modelId="{F41F2E79-3763-4ACE-9E51-8154FA0C0203}" type="pres">
      <dgm:prSet presAssocID="{1303D5AB-08E3-4226-BE9B-978948511C01}" presName="level2hierChild" presStyleCnt="0"/>
      <dgm:spPr/>
    </dgm:pt>
    <dgm:pt modelId="{29846AB8-F463-4A04-9D56-CF8A5EA7BEB3}" type="pres">
      <dgm:prSet presAssocID="{9E07AE34-635E-481C-8232-0651CA138E22}" presName="conn2-1" presStyleLbl="parChTrans1D2" presStyleIdx="0" presStyleCnt="4"/>
      <dgm:spPr/>
    </dgm:pt>
    <dgm:pt modelId="{9967820D-433D-4AEA-B876-7E7532C76164}" type="pres">
      <dgm:prSet presAssocID="{9E07AE34-635E-481C-8232-0651CA138E22}" presName="connTx" presStyleLbl="parChTrans1D2" presStyleIdx="0" presStyleCnt="4"/>
      <dgm:spPr/>
    </dgm:pt>
    <dgm:pt modelId="{E4187D65-6158-4262-9C53-0CA3B437D4B8}" type="pres">
      <dgm:prSet presAssocID="{A489D165-FD10-4C2E-8744-31E9BF20B839}" presName="root2" presStyleCnt="0"/>
      <dgm:spPr/>
    </dgm:pt>
    <dgm:pt modelId="{7A562ACE-DFD8-41DF-A2D1-B96033FD9F4D}" type="pres">
      <dgm:prSet presAssocID="{A489D165-FD10-4C2E-8744-31E9BF20B839}" presName="LevelTwoTextNode" presStyleLbl="node2" presStyleIdx="0" presStyleCnt="4">
        <dgm:presLayoutVars>
          <dgm:chPref val="3"/>
        </dgm:presLayoutVars>
      </dgm:prSet>
      <dgm:spPr/>
    </dgm:pt>
    <dgm:pt modelId="{27DE3A38-B295-47B8-8C80-24AAF538E1A4}" type="pres">
      <dgm:prSet presAssocID="{A489D165-FD10-4C2E-8744-31E9BF20B839}" presName="level3hierChild" presStyleCnt="0"/>
      <dgm:spPr/>
    </dgm:pt>
    <dgm:pt modelId="{C3602517-4ADB-458F-AC74-925C824FF6D2}" type="pres">
      <dgm:prSet presAssocID="{3C9AAACB-2162-4B01-98FB-F691EEA628E8}" presName="conn2-1" presStyleLbl="parChTrans1D2" presStyleIdx="1" presStyleCnt="4"/>
      <dgm:spPr/>
    </dgm:pt>
    <dgm:pt modelId="{5E72EB08-0B92-4991-A611-DD96E6BDAE04}" type="pres">
      <dgm:prSet presAssocID="{3C9AAACB-2162-4B01-98FB-F691EEA628E8}" presName="connTx" presStyleLbl="parChTrans1D2" presStyleIdx="1" presStyleCnt="4"/>
      <dgm:spPr/>
    </dgm:pt>
    <dgm:pt modelId="{D6D6E043-D664-4FC3-9734-00B38C8322EE}" type="pres">
      <dgm:prSet presAssocID="{1A561960-CFD5-4FCF-A6C3-316AEDAD8EC8}" presName="root2" presStyleCnt="0"/>
      <dgm:spPr/>
    </dgm:pt>
    <dgm:pt modelId="{787AC5D1-7874-43AA-955D-FBA7FB599159}" type="pres">
      <dgm:prSet presAssocID="{1A561960-CFD5-4FCF-A6C3-316AEDAD8EC8}" presName="LevelTwoTextNode" presStyleLbl="node2" presStyleIdx="1" presStyleCnt="4">
        <dgm:presLayoutVars>
          <dgm:chPref val="3"/>
        </dgm:presLayoutVars>
      </dgm:prSet>
      <dgm:spPr/>
    </dgm:pt>
    <dgm:pt modelId="{2C3F0704-A966-4CAF-8E2D-681A9B3B76F4}" type="pres">
      <dgm:prSet presAssocID="{1A561960-CFD5-4FCF-A6C3-316AEDAD8EC8}" presName="level3hierChild" presStyleCnt="0"/>
      <dgm:spPr/>
    </dgm:pt>
    <dgm:pt modelId="{D92FD21C-2300-40D7-9E08-4FBBC137679B}" type="pres">
      <dgm:prSet presAssocID="{6F509F6A-8E19-4ED8-8EE1-26CFC6119687}" presName="conn2-1" presStyleLbl="parChTrans1D2" presStyleIdx="2" presStyleCnt="4"/>
      <dgm:spPr/>
    </dgm:pt>
    <dgm:pt modelId="{D27CFDB0-B046-48F7-B32C-4E3771343280}" type="pres">
      <dgm:prSet presAssocID="{6F509F6A-8E19-4ED8-8EE1-26CFC6119687}" presName="connTx" presStyleLbl="parChTrans1D2" presStyleIdx="2" presStyleCnt="4"/>
      <dgm:spPr/>
    </dgm:pt>
    <dgm:pt modelId="{CBBE1674-662D-460D-8B8C-06FB6298C25B}" type="pres">
      <dgm:prSet presAssocID="{4595AEB0-D39A-4912-BBE6-F9505B15E829}" presName="root2" presStyleCnt="0"/>
      <dgm:spPr/>
    </dgm:pt>
    <dgm:pt modelId="{EBEE611F-4842-4FA1-9D84-E38F57B4F070}" type="pres">
      <dgm:prSet presAssocID="{4595AEB0-D39A-4912-BBE6-F9505B15E829}" presName="LevelTwoTextNode" presStyleLbl="node2" presStyleIdx="2" presStyleCnt="4">
        <dgm:presLayoutVars>
          <dgm:chPref val="3"/>
        </dgm:presLayoutVars>
      </dgm:prSet>
      <dgm:spPr/>
    </dgm:pt>
    <dgm:pt modelId="{41FA1DF6-382F-4382-B10A-78CFB9F8273F}" type="pres">
      <dgm:prSet presAssocID="{4595AEB0-D39A-4912-BBE6-F9505B15E829}" presName="level3hierChild" presStyleCnt="0"/>
      <dgm:spPr/>
    </dgm:pt>
    <dgm:pt modelId="{143FA163-8464-43ED-8A9A-4A014F68D726}" type="pres">
      <dgm:prSet presAssocID="{7B88168F-3F16-4BA9-8FB0-5C995405A052}" presName="conn2-1" presStyleLbl="parChTrans1D2" presStyleIdx="3" presStyleCnt="4"/>
      <dgm:spPr/>
    </dgm:pt>
    <dgm:pt modelId="{06BE5617-8E2A-4C50-B4AE-814D57926454}" type="pres">
      <dgm:prSet presAssocID="{7B88168F-3F16-4BA9-8FB0-5C995405A052}" presName="connTx" presStyleLbl="parChTrans1D2" presStyleIdx="3" presStyleCnt="4"/>
      <dgm:spPr/>
    </dgm:pt>
    <dgm:pt modelId="{9D20A19F-A3CD-458E-8999-921C9568EA2E}" type="pres">
      <dgm:prSet presAssocID="{A6F31975-E6AA-4329-8F0E-3E1843DE1D61}" presName="root2" presStyleCnt="0"/>
      <dgm:spPr/>
    </dgm:pt>
    <dgm:pt modelId="{7585F125-959F-4EB7-9D74-9504D4875E04}" type="pres">
      <dgm:prSet presAssocID="{A6F31975-E6AA-4329-8F0E-3E1843DE1D61}" presName="LevelTwoTextNode" presStyleLbl="node2" presStyleIdx="3" presStyleCnt="4" custLinFactNeighborY="54940">
        <dgm:presLayoutVars>
          <dgm:chPref val="3"/>
        </dgm:presLayoutVars>
      </dgm:prSet>
      <dgm:spPr/>
    </dgm:pt>
    <dgm:pt modelId="{DC2CD31A-2134-4362-BC19-526B1CF38DC2}" type="pres">
      <dgm:prSet presAssocID="{A6F31975-E6AA-4329-8F0E-3E1843DE1D61}" presName="level3hierChild" presStyleCnt="0"/>
      <dgm:spPr/>
    </dgm:pt>
    <dgm:pt modelId="{8FD301DB-354F-4115-92CC-ABA056BDF19C}" type="pres">
      <dgm:prSet presAssocID="{72996AB1-244B-4D25-84D3-01B9B90C5F85}" presName="conn2-1" presStyleLbl="parChTrans1D3" presStyleIdx="0" presStyleCnt="2"/>
      <dgm:spPr/>
    </dgm:pt>
    <dgm:pt modelId="{C81CEC50-BAB8-43B0-83EF-989998DCFFBE}" type="pres">
      <dgm:prSet presAssocID="{72996AB1-244B-4D25-84D3-01B9B90C5F85}" presName="connTx" presStyleLbl="parChTrans1D3" presStyleIdx="0" presStyleCnt="2"/>
      <dgm:spPr/>
    </dgm:pt>
    <dgm:pt modelId="{EC7E3E0B-0F54-47C6-A40B-CC0BEC06F618}" type="pres">
      <dgm:prSet presAssocID="{7AF2D3DC-01BC-4580-8B16-553CCD3D33B7}" presName="root2" presStyleCnt="0"/>
      <dgm:spPr/>
    </dgm:pt>
    <dgm:pt modelId="{48D1CBC2-23B9-49D7-8D89-4ED7E66930E7}" type="pres">
      <dgm:prSet presAssocID="{7AF2D3DC-01BC-4580-8B16-553CCD3D33B7}" presName="LevelTwoTextNode" presStyleLbl="node3" presStyleIdx="0" presStyleCnt="2">
        <dgm:presLayoutVars>
          <dgm:chPref val="3"/>
        </dgm:presLayoutVars>
      </dgm:prSet>
      <dgm:spPr/>
    </dgm:pt>
    <dgm:pt modelId="{36AA8E8E-91E9-4330-9403-2F5A9DDBE112}" type="pres">
      <dgm:prSet presAssocID="{7AF2D3DC-01BC-4580-8B16-553CCD3D33B7}" presName="level3hierChild" presStyleCnt="0"/>
      <dgm:spPr/>
    </dgm:pt>
    <dgm:pt modelId="{A1D1ECDD-CA9F-470F-AADD-2EC2A7E0A911}" type="pres">
      <dgm:prSet presAssocID="{C1800077-5A1D-4838-BB30-A64C007F9B57}" presName="conn2-1" presStyleLbl="parChTrans1D4" presStyleIdx="0" presStyleCnt="18"/>
      <dgm:spPr/>
    </dgm:pt>
    <dgm:pt modelId="{F24B9688-A0A9-4B23-9F0D-6F634BD3A0CF}" type="pres">
      <dgm:prSet presAssocID="{C1800077-5A1D-4838-BB30-A64C007F9B57}" presName="connTx" presStyleLbl="parChTrans1D4" presStyleIdx="0" presStyleCnt="18"/>
      <dgm:spPr/>
    </dgm:pt>
    <dgm:pt modelId="{BAE43765-7731-4DA9-93C5-750E33B84C2B}" type="pres">
      <dgm:prSet presAssocID="{9A484954-C292-46AD-978B-8FF786D44C6C}" presName="root2" presStyleCnt="0"/>
      <dgm:spPr/>
    </dgm:pt>
    <dgm:pt modelId="{109D5B5E-BAA3-46F6-A96C-5D61BA124C40}" type="pres">
      <dgm:prSet presAssocID="{9A484954-C292-46AD-978B-8FF786D44C6C}" presName="LevelTwoTextNode" presStyleLbl="node4" presStyleIdx="0" presStyleCnt="18">
        <dgm:presLayoutVars>
          <dgm:chPref val="3"/>
        </dgm:presLayoutVars>
      </dgm:prSet>
      <dgm:spPr/>
    </dgm:pt>
    <dgm:pt modelId="{BA1A3FB2-2846-4E6D-A8A4-3C50C45A68A5}" type="pres">
      <dgm:prSet presAssocID="{9A484954-C292-46AD-978B-8FF786D44C6C}" presName="level3hierChild" presStyleCnt="0"/>
      <dgm:spPr/>
    </dgm:pt>
    <dgm:pt modelId="{DA712124-0593-4308-A53C-B9123AE4A607}" type="pres">
      <dgm:prSet presAssocID="{17C3A06F-13A2-487A-B76B-122D10BA82E2}" presName="conn2-1" presStyleLbl="parChTrans1D4" presStyleIdx="1" presStyleCnt="18"/>
      <dgm:spPr/>
    </dgm:pt>
    <dgm:pt modelId="{1D221B01-2352-4BEF-9BC6-543521803B4B}" type="pres">
      <dgm:prSet presAssocID="{17C3A06F-13A2-487A-B76B-122D10BA82E2}" presName="connTx" presStyleLbl="parChTrans1D4" presStyleIdx="1" presStyleCnt="18"/>
      <dgm:spPr/>
    </dgm:pt>
    <dgm:pt modelId="{B0AD546B-DFE6-4E68-B7DF-CB40763367F7}" type="pres">
      <dgm:prSet presAssocID="{6D30E15D-E603-4BA2-9EBE-0D46DB28AEA1}" presName="root2" presStyleCnt="0"/>
      <dgm:spPr/>
    </dgm:pt>
    <dgm:pt modelId="{94BD8E0C-B821-4733-8ECB-B57E6C5439B9}" type="pres">
      <dgm:prSet presAssocID="{6D30E15D-E603-4BA2-9EBE-0D46DB28AEA1}" presName="LevelTwoTextNode" presStyleLbl="node4" presStyleIdx="1" presStyleCnt="18">
        <dgm:presLayoutVars>
          <dgm:chPref val="3"/>
        </dgm:presLayoutVars>
      </dgm:prSet>
      <dgm:spPr/>
    </dgm:pt>
    <dgm:pt modelId="{DFA98E97-D603-4C08-8A69-8445F83739D0}" type="pres">
      <dgm:prSet presAssocID="{6D30E15D-E603-4BA2-9EBE-0D46DB28AEA1}" presName="level3hierChild" presStyleCnt="0"/>
      <dgm:spPr/>
    </dgm:pt>
    <dgm:pt modelId="{D142659E-4A1D-4398-AC81-0F187E0CB78D}" type="pres">
      <dgm:prSet presAssocID="{B3FC2301-363A-46DD-B69B-4F8A271FF009}" presName="conn2-1" presStyleLbl="parChTrans1D4" presStyleIdx="2" presStyleCnt="18"/>
      <dgm:spPr/>
    </dgm:pt>
    <dgm:pt modelId="{8340E76B-BFC7-462A-AE44-8AD68E280A7C}" type="pres">
      <dgm:prSet presAssocID="{B3FC2301-363A-46DD-B69B-4F8A271FF009}" presName="connTx" presStyleLbl="parChTrans1D4" presStyleIdx="2" presStyleCnt="18"/>
      <dgm:spPr/>
    </dgm:pt>
    <dgm:pt modelId="{2DA4F8B7-45BB-430B-B678-84BF5F4F0697}" type="pres">
      <dgm:prSet presAssocID="{E63389CD-B512-4A86-B89B-251A90DD70D0}" presName="root2" presStyleCnt="0"/>
      <dgm:spPr/>
    </dgm:pt>
    <dgm:pt modelId="{7F96FCA4-EF81-4DD2-886A-A1608A5FDEA0}" type="pres">
      <dgm:prSet presAssocID="{E63389CD-B512-4A86-B89B-251A90DD70D0}" presName="LevelTwoTextNode" presStyleLbl="node4" presStyleIdx="2" presStyleCnt="18">
        <dgm:presLayoutVars>
          <dgm:chPref val="3"/>
        </dgm:presLayoutVars>
      </dgm:prSet>
      <dgm:spPr/>
    </dgm:pt>
    <dgm:pt modelId="{9538C4DE-54A7-4E3E-BBF6-F269C8882B4F}" type="pres">
      <dgm:prSet presAssocID="{E63389CD-B512-4A86-B89B-251A90DD70D0}" presName="level3hierChild" presStyleCnt="0"/>
      <dgm:spPr/>
    </dgm:pt>
    <dgm:pt modelId="{89A88D8E-EB2F-4996-A121-E2A227CF97B2}" type="pres">
      <dgm:prSet presAssocID="{BE817622-445D-4375-8BC7-147FF2407BE4}" presName="conn2-1" presStyleLbl="parChTrans1D4" presStyleIdx="3" presStyleCnt="18"/>
      <dgm:spPr/>
    </dgm:pt>
    <dgm:pt modelId="{3FE51883-5DD5-43AF-9EA2-758E75DEEFEF}" type="pres">
      <dgm:prSet presAssocID="{BE817622-445D-4375-8BC7-147FF2407BE4}" presName="connTx" presStyleLbl="parChTrans1D4" presStyleIdx="3" presStyleCnt="18"/>
      <dgm:spPr/>
    </dgm:pt>
    <dgm:pt modelId="{467271EA-35C5-481D-BC81-6240F31A5CDF}" type="pres">
      <dgm:prSet presAssocID="{4B9B30E5-E70B-4827-8F02-D57C21F6A90A}" presName="root2" presStyleCnt="0"/>
      <dgm:spPr/>
    </dgm:pt>
    <dgm:pt modelId="{508E3FD4-26B5-48FF-A22C-5AD1B78DD55F}" type="pres">
      <dgm:prSet presAssocID="{4B9B30E5-E70B-4827-8F02-D57C21F6A90A}" presName="LevelTwoTextNode" presStyleLbl="node4" presStyleIdx="3" presStyleCnt="18">
        <dgm:presLayoutVars>
          <dgm:chPref val="3"/>
        </dgm:presLayoutVars>
      </dgm:prSet>
      <dgm:spPr/>
    </dgm:pt>
    <dgm:pt modelId="{431BC8CE-F852-4EA1-9A2B-A9415A302922}" type="pres">
      <dgm:prSet presAssocID="{4B9B30E5-E70B-4827-8F02-D57C21F6A90A}" presName="level3hierChild" presStyleCnt="0"/>
      <dgm:spPr/>
    </dgm:pt>
    <dgm:pt modelId="{B1FE5E1F-3D43-4D7B-B028-8D5E66671383}" type="pres">
      <dgm:prSet presAssocID="{A393ADFB-3194-43B7-A0A7-ACDAA9190DCE}" presName="conn2-1" presStyleLbl="parChTrans1D4" presStyleIdx="4" presStyleCnt="18"/>
      <dgm:spPr/>
    </dgm:pt>
    <dgm:pt modelId="{0893C4F1-FB37-420A-BB04-6D9B0C48E3C7}" type="pres">
      <dgm:prSet presAssocID="{A393ADFB-3194-43B7-A0A7-ACDAA9190DCE}" presName="connTx" presStyleLbl="parChTrans1D4" presStyleIdx="4" presStyleCnt="18"/>
      <dgm:spPr/>
    </dgm:pt>
    <dgm:pt modelId="{02BBCD52-A5E7-4062-9F64-34C6368D8B35}" type="pres">
      <dgm:prSet presAssocID="{90DE04E1-B106-43AD-AC5D-354C8DE8007D}" presName="root2" presStyleCnt="0"/>
      <dgm:spPr/>
    </dgm:pt>
    <dgm:pt modelId="{4486A72C-BEF7-4E83-90CA-79A649575C05}" type="pres">
      <dgm:prSet presAssocID="{90DE04E1-B106-43AD-AC5D-354C8DE8007D}" presName="LevelTwoTextNode" presStyleLbl="node4" presStyleIdx="4" presStyleCnt="18">
        <dgm:presLayoutVars>
          <dgm:chPref val="3"/>
        </dgm:presLayoutVars>
      </dgm:prSet>
      <dgm:spPr/>
    </dgm:pt>
    <dgm:pt modelId="{05BB2E65-A514-48BB-9EF1-B735A5FA1878}" type="pres">
      <dgm:prSet presAssocID="{90DE04E1-B106-43AD-AC5D-354C8DE8007D}" presName="level3hierChild" presStyleCnt="0"/>
      <dgm:spPr/>
    </dgm:pt>
    <dgm:pt modelId="{3E026D3A-8C96-47B4-820C-F048EED2F60C}" type="pres">
      <dgm:prSet presAssocID="{F12C57F4-0814-4918-88B2-D5B3D89480B4}" presName="conn2-1" presStyleLbl="parChTrans1D4" presStyleIdx="5" presStyleCnt="18"/>
      <dgm:spPr/>
    </dgm:pt>
    <dgm:pt modelId="{2D5326E5-1706-4607-BD76-6FC8C73F62DE}" type="pres">
      <dgm:prSet presAssocID="{F12C57F4-0814-4918-88B2-D5B3D89480B4}" presName="connTx" presStyleLbl="parChTrans1D4" presStyleIdx="5" presStyleCnt="18"/>
      <dgm:spPr/>
    </dgm:pt>
    <dgm:pt modelId="{6BB4404D-8C86-4698-BA25-2ACC94AEBB38}" type="pres">
      <dgm:prSet presAssocID="{EEEBB522-F0E0-4A66-A0D2-1B2342DFB4E4}" presName="root2" presStyleCnt="0"/>
      <dgm:spPr/>
    </dgm:pt>
    <dgm:pt modelId="{371CD470-25AB-4CE8-A63D-92BA8A6F51BB}" type="pres">
      <dgm:prSet presAssocID="{EEEBB522-F0E0-4A66-A0D2-1B2342DFB4E4}" presName="LevelTwoTextNode" presStyleLbl="node4" presStyleIdx="5" presStyleCnt="18">
        <dgm:presLayoutVars>
          <dgm:chPref val="3"/>
        </dgm:presLayoutVars>
      </dgm:prSet>
      <dgm:spPr/>
    </dgm:pt>
    <dgm:pt modelId="{D32DC06B-9B1D-431D-8F5E-0E9692378DA3}" type="pres">
      <dgm:prSet presAssocID="{EEEBB522-F0E0-4A66-A0D2-1B2342DFB4E4}" presName="level3hierChild" presStyleCnt="0"/>
      <dgm:spPr/>
    </dgm:pt>
    <dgm:pt modelId="{952E22CA-F14B-4C90-A067-F84B6D287D02}" type="pres">
      <dgm:prSet presAssocID="{DAE19F31-6893-4F6A-AEBB-4B94BF39D7C3}" presName="conn2-1" presStyleLbl="parChTrans1D4" presStyleIdx="6" presStyleCnt="18"/>
      <dgm:spPr/>
    </dgm:pt>
    <dgm:pt modelId="{8D138D7D-91C9-42A5-83E7-DD302858156F}" type="pres">
      <dgm:prSet presAssocID="{DAE19F31-6893-4F6A-AEBB-4B94BF39D7C3}" presName="connTx" presStyleLbl="parChTrans1D4" presStyleIdx="6" presStyleCnt="18"/>
      <dgm:spPr/>
    </dgm:pt>
    <dgm:pt modelId="{8010E996-2132-4E4B-A217-809EF07D5363}" type="pres">
      <dgm:prSet presAssocID="{F2659862-582C-4AA7-94CC-00D643F4DC4E}" presName="root2" presStyleCnt="0"/>
      <dgm:spPr/>
    </dgm:pt>
    <dgm:pt modelId="{73A72A2C-BA63-4EE3-BF2C-8DC9E7590BCA}" type="pres">
      <dgm:prSet presAssocID="{F2659862-582C-4AA7-94CC-00D643F4DC4E}" presName="LevelTwoTextNode" presStyleLbl="node4" presStyleIdx="6" presStyleCnt="18">
        <dgm:presLayoutVars>
          <dgm:chPref val="3"/>
        </dgm:presLayoutVars>
      </dgm:prSet>
      <dgm:spPr/>
    </dgm:pt>
    <dgm:pt modelId="{2FAD0BA8-F042-4AA5-89CE-8273E77A1414}" type="pres">
      <dgm:prSet presAssocID="{F2659862-582C-4AA7-94CC-00D643F4DC4E}" presName="level3hierChild" presStyleCnt="0"/>
      <dgm:spPr/>
    </dgm:pt>
    <dgm:pt modelId="{B027A6D6-0F82-4125-8199-AC00EA02A69A}" type="pres">
      <dgm:prSet presAssocID="{9EBB55EE-09F2-4FD7-9158-1BE9EBD465A6}" presName="conn2-1" presStyleLbl="parChTrans1D4" presStyleIdx="7" presStyleCnt="18"/>
      <dgm:spPr/>
    </dgm:pt>
    <dgm:pt modelId="{C14C6ECC-67DD-4E66-AE9F-237DA68798B0}" type="pres">
      <dgm:prSet presAssocID="{9EBB55EE-09F2-4FD7-9158-1BE9EBD465A6}" presName="connTx" presStyleLbl="parChTrans1D4" presStyleIdx="7" presStyleCnt="18"/>
      <dgm:spPr/>
    </dgm:pt>
    <dgm:pt modelId="{56C17568-3FF2-48AC-B4B6-4EE5BFB1EEC8}" type="pres">
      <dgm:prSet presAssocID="{D3C19FC6-344B-4EC5-801D-B2A9807A3D84}" presName="root2" presStyleCnt="0"/>
      <dgm:spPr/>
    </dgm:pt>
    <dgm:pt modelId="{3A3F10D0-7526-41EF-8BD0-B6B965926C54}" type="pres">
      <dgm:prSet presAssocID="{D3C19FC6-344B-4EC5-801D-B2A9807A3D84}" presName="LevelTwoTextNode" presStyleLbl="node4" presStyleIdx="7" presStyleCnt="18">
        <dgm:presLayoutVars>
          <dgm:chPref val="3"/>
        </dgm:presLayoutVars>
      </dgm:prSet>
      <dgm:spPr/>
    </dgm:pt>
    <dgm:pt modelId="{EF3871D3-E415-4D68-812E-E757F14F228B}" type="pres">
      <dgm:prSet presAssocID="{D3C19FC6-344B-4EC5-801D-B2A9807A3D84}" presName="level3hierChild" presStyleCnt="0"/>
      <dgm:spPr/>
    </dgm:pt>
    <dgm:pt modelId="{77C2C7EE-55EB-4140-9858-7455EE281850}" type="pres">
      <dgm:prSet presAssocID="{A51CC6EF-8BDC-4F59-B2DF-B6D778FE25CA}" presName="conn2-1" presStyleLbl="parChTrans1D4" presStyleIdx="8" presStyleCnt="18"/>
      <dgm:spPr/>
    </dgm:pt>
    <dgm:pt modelId="{61250F45-7511-4C3B-BE21-C3B0069F83AA}" type="pres">
      <dgm:prSet presAssocID="{A51CC6EF-8BDC-4F59-B2DF-B6D778FE25CA}" presName="connTx" presStyleLbl="parChTrans1D4" presStyleIdx="8" presStyleCnt="18"/>
      <dgm:spPr/>
    </dgm:pt>
    <dgm:pt modelId="{1D7869D9-633E-414F-B71B-43413640BFA1}" type="pres">
      <dgm:prSet presAssocID="{A75568BA-B4BB-4C2F-8F8F-56570450CA61}" presName="root2" presStyleCnt="0"/>
      <dgm:spPr/>
    </dgm:pt>
    <dgm:pt modelId="{4DD4C63C-028A-4051-B89E-6ECF3339538A}" type="pres">
      <dgm:prSet presAssocID="{A75568BA-B4BB-4C2F-8F8F-56570450CA61}" presName="LevelTwoTextNode" presStyleLbl="node4" presStyleIdx="8" presStyleCnt="18">
        <dgm:presLayoutVars>
          <dgm:chPref val="3"/>
        </dgm:presLayoutVars>
      </dgm:prSet>
      <dgm:spPr/>
    </dgm:pt>
    <dgm:pt modelId="{2363E938-72AC-417D-8333-AF5301942496}" type="pres">
      <dgm:prSet presAssocID="{A75568BA-B4BB-4C2F-8F8F-56570450CA61}" presName="level3hierChild" presStyleCnt="0"/>
      <dgm:spPr/>
    </dgm:pt>
    <dgm:pt modelId="{4D8B4EA8-2DC4-4D10-8998-EA6370F08E24}" type="pres">
      <dgm:prSet presAssocID="{690973C8-D9CD-47B6-BF15-A6D75485F189}" presName="conn2-1" presStyleLbl="parChTrans1D4" presStyleIdx="9" presStyleCnt="18"/>
      <dgm:spPr/>
    </dgm:pt>
    <dgm:pt modelId="{57D03BD6-A997-475A-A631-4D9DD0121C93}" type="pres">
      <dgm:prSet presAssocID="{690973C8-D9CD-47B6-BF15-A6D75485F189}" presName="connTx" presStyleLbl="parChTrans1D4" presStyleIdx="9" presStyleCnt="18"/>
      <dgm:spPr/>
    </dgm:pt>
    <dgm:pt modelId="{A9408FC3-273F-4F63-BAD8-5861FA2F77E8}" type="pres">
      <dgm:prSet presAssocID="{5D5F6B86-583E-492E-8B62-6F8435CB019C}" presName="root2" presStyleCnt="0"/>
      <dgm:spPr/>
    </dgm:pt>
    <dgm:pt modelId="{B49E2BD8-F903-49E0-B487-70F3CFB51BF2}" type="pres">
      <dgm:prSet presAssocID="{5D5F6B86-583E-492E-8B62-6F8435CB019C}" presName="LevelTwoTextNode" presStyleLbl="node4" presStyleIdx="9" presStyleCnt="18">
        <dgm:presLayoutVars>
          <dgm:chPref val="3"/>
        </dgm:presLayoutVars>
      </dgm:prSet>
      <dgm:spPr/>
    </dgm:pt>
    <dgm:pt modelId="{72D62450-C6AA-405F-BACA-496AA11F978A}" type="pres">
      <dgm:prSet presAssocID="{5D5F6B86-583E-492E-8B62-6F8435CB019C}" presName="level3hierChild" presStyleCnt="0"/>
      <dgm:spPr/>
    </dgm:pt>
    <dgm:pt modelId="{1C0FF3B5-D071-4792-8489-CB8560A0D68C}" type="pres">
      <dgm:prSet presAssocID="{1A0189D9-2B85-49ED-9A73-17061F38943E}" presName="conn2-1" presStyleLbl="parChTrans1D4" presStyleIdx="10" presStyleCnt="18"/>
      <dgm:spPr/>
    </dgm:pt>
    <dgm:pt modelId="{B2349BFB-FC1A-4D46-9022-33166C2747EE}" type="pres">
      <dgm:prSet presAssocID="{1A0189D9-2B85-49ED-9A73-17061F38943E}" presName="connTx" presStyleLbl="parChTrans1D4" presStyleIdx="10" presStyleCnt="18"/>
      <dgm:spPr/>
    </dgm:pt>
    <dgm:pt modelId="{9F62624A-A408-429E-A68B-E4C2056501D7}" type="pres">
      <dgm:prSet presAssocID="{B9CC488D-1BD1-4ADA-8E5A-EF54E2159F92}" presName="root2" presStyleCnt="0"/>
      <dgm:spPr/>
    </dgm:pt>
    <dgm:pt modelId="{EB677ECF-BE42-4DFC-A20D-5E5DCF7BE597}" type="pres">
      <dgm:prSet presAssocID="{B9CC488D-1BD1-4ADA-8E5A-EF54E2159F92}" presName="LevelTwoTextNode" presStyleLbl="node4" presStyleIdx="10" presStyleCnt="18">
        <dgm:presLayoutVars>
          <dgm:chPref val="3"/>
        </dgm:presLayoutVars>
      </dgm:prSet>
      <dgm:spPr/>
    </dgm:pt>
    <dgm:pt modelId="{716C2959-9780-435D-B8CB-29B3D6F179BE}" type="pres">
      <dgm:prSet presAssocID="{B9CC488D-1BD1-4ADA-8E5A-EF54E2159F92}" presName="level3hierChild" presStyleCnt="0"/>
      <dgm:spPr/>
    </dgm:pt>
    <dgm:pt modelId="{DE5108F7-10F5-46FD-A786-DB962D64D4DC}" type="pres">
      <dgm:prSet presAssocID="{8BC326CC-FE10-42AC-B8F9-7E1A62B92597}" presName="conn2-1" presStyleLbl="parChTrans1D4" presStyleIdx="11" presStyleCnt="18"/>
      <dgm:spPr/>
    </dgm:pt>
    <dgm:pt modelId="{31B8C543-9089-4511-A854-D79A2982FB0A}" type="pres">
      <dgm:prSet presAssocID="{8BC326CC-FE10-42AC-B8F9-7E1A62B92597}" presName="connTx" presStyleLbl="parChTrans1D4" presStyleIdx="11" presStyleCnt="18"/>
      <dgm:spPr/>
    </dgm:pt>
    <dgm:pt modelId="{7F5F5AAE-DB1A-469B-A667-E95B27532F44}" type="pres">
      <dgm:prSet presAssocID="{A37E40E1-A912-4C07-8187-024E13A3EFE1}" presName="root2" presStyleCnt="0"/>
      <dgm:spPr/>
    </dgm:pt>
    <dgm:pt modelId="{F094CD5C-0073-4D14-AF36-415727EF238C}" type="pres">
      <dgm:prSet presAssocID="{A37E40E1-A912-4C07-8187-024E13A3EFE1}" presName="LevelTwoTextNode" presStyleLbl="node4" presStyleIdx="11" presStyleCnt="18">
        <dgm:presLayoutVars>
          <dgm:chPref val="3"/>
        </dgm:presLayoutVars>
      </dgm:prSet>
      <dgm:spPr/>
    </dgm:pt>
    <dgm:pt modelId="{58F68DCA-0EBE-4B27-8AC2-771ECD6215EC}" type="pres">
      <dgm:prSet presAssocID="{A37E40E1-A912-4C07-8187-024E13A3EFE1}" presName="level3hierChild" presStyleCnt="0"/>
      <dgm:spPr/>
    </dgm:pt>
    <dgm:pt modelId="{FBB101C3-10F0-4A23-A195-CEBA5AE673AC}" type="pres">
      <dgm:prSet presAssocID="{99343814-E3F8-46A6-8B95-F4ACEB6480CB}" presName="conn2-1" presStyleLbl="parChTrans1D3" presStyleIdx="1" presStyleCnt="2"/>
      <dgm:spPr/>
    </dgm:pt>
    <dgm:pt modelId="{C379794A-D035-486D-8B23-17DBDCFF8996}" type="pres">
      <dgm:prSet presAssocID="{99343814-E3F8-46A6-8B95-F4ACEB6480CB}" presName="connTx" presStyleLbl="parChTrans1D3" presStyleIdx="1" presStyleCnt="2"/>
      <dgm:spPr/>
    </dgm:pt>
    <dgm:pt modelId="{A49DEF0E-EECA-4DB3-B4D0-08C551FD8844}" type="pres">
      <dgm:prSet presAssocID="{2B25DB68-4D0A-48A5-ADB7-B29A68EE9D2D}" presName="root2" presStyleCnt="0"/>
      <dgm:spPr/>
    </dgm:pt>
    <dgm:pt modelId="{4A2DA139-AE30-4C27-8ACE-88384051D94A}" type="pres">
      <dgm:prSet presAssocID="{2B25DB68-4D0A-48A5-ADB7-B29A68EE9D2D}" presName="LevelTwoTextNode" presStyleLbl="node3" presStyleIdx="1" presStyleCnt="2">
        <dgm:presLayoutVars>
          <dgm:chPref val="3"/>
        </dgm:presLayoutVars>
      </dgm:prSet>
      <dgm:spPr/>
    </dgm:pt>
    <dgm:pt modelId="{E3400E7F-BE38-43F7-9ADA-AD5811923611}" type="pres">
      <dgm:prSet presAssocID="{2B25DB68-4D0A-48A5-ADB7-B29A68EE9D2D}" presName="level3hierChild" presStyleCnt="0"/>
      <dgm:spPr/>
    </dgm:pt>
    <dgm:pt modelId="{D8271880-987B-4930-A848-2D35015454A3}" type="pres">
      <dgm:prSet presAssocID="{51917A29-5F84-4FEC-A264-857B04601947}" presName="conn2-1" presStyleLbl="parChTrans1D4" presStyleIdx="12" presStyleCnt="18"/>
      <dgm:spPr/>
    </dgm:pt>
    <dgm:pt modelId="{187FAB62-0F46-41C7-A351-A007E4E5965F}" type="pres">
      <dgm:prSet presAssocID="{51917A29-5F84-4FEC-A264-857B04601947}" presName="connTx" presStyleLbl="parChTrans1D4" presStyleIdx="12" presStyleCnt="18"/>
      <dgm:spPr/>
    </dgm:pt>
    <dgm:pt modelId="{1D2FD4A6-33EB-45CE-ABF7-115A099AB879}" type="pres">
      <dgm:prSet presAssocID="{970E218F-047D-4646-8321-13C152D6604F}" presName="root2" presStyleCnt="0"/>
      <dgm:spPr/>
    </dgm:pt>
    <dgm:pt modelId="{AFF2FBB7-0148-4ECD-B0D2-362D9D748E39}" type="pres">
      <dgm:prSet presAssocID="{970E218F-047D-4646-8321-13C152D6604F}" presName="LevelTwoTextNode" presStyleLbl="node4" presStyleIdx="12" presStyleCnt="18">
        <dgm:presLayoutVars>
          <dgm:chPref val="3"/>
        </dgm:presLayoutVars>
      </dgm:prSet>
      <dgm:spPr/>
    </dgm:pt>
    <dgm:pt modelId="{661C99F9-5D65-4D7B-8C77-D0C0A09098D9}" type="pres">
      <dgm:prSet presAssocID="{970E218F-047D-4646-8321-13C152D6604F}" presName="level3hierChild" presStyleCnt="0"/>
      <dgm:spPr/>
    </dgm:pt>
    <dgm:pt modelId="{F2BCDD72-8DCA-46D5-A94C-0C3298766EEC}" type="pres">
      <dgm:prSet presAssocID="{A8E7D749-5FA7-4E69-9B73-CA3962AFC01A}" presName="conn2-1" presStyleLbl="parChTrans1D4" presStyleIdx="13" presStyleCnt="18"/>
      <dgm:spPr/>
    </dgm:pt>
    <dgm:pt modelId="{F6A0FFD4-A04B-443E-AD2C-0B08D667F976}" type="pres">
      <dgm:prSet presAssocID="{A8E7D749-5FA7-4E69-9B73-CA3962AFC01A}" presName="connTx" presStyleLbl="parChTrans1D4" presStyleIdx="13" presStyleCnt="18"/>
      <dgm:spPr/>
    </dgm:pt>
    <dgm:pt modelId="{E5EEA7C5-0713-4D50-A42A-9B1806EF1EA3}" type="pres">
      <dgm:prSet presAssocID="{58B52962-1C32-4FB2-9288-0337ED5D14C1}" presName="root2" presStyleCnt="0"/>
      <dgm:spPr/>
    </dgm:pt>
    <dgm:pt modelId="{309261A5-93EA-4D56-8F03-141BCBC35E21}" type="pres">
      <dgm:prSet presAssocID="{58B52962-1C32-4FB2-9288-0337ED5D14C1}" presName="LevelTwoTextNode" presStyleLbl="node4" presStyleIdx="13" presStyleCnt="18">
        <dgm:presLayoutVars>
          <dgm:chPref val="3"/>
        </dgm:presLayoutVars>
      </dgm:prSet>
      <dgm:spPr/>
    </dgm:pt>
    <dgm:pt modelId="{487723CC-12BB-4665-8E8D-D15016D5FB4F}" type="pres">
      <dgm:prSet presAssocID="{58B52962-1C32-4FB2-9288-0337ED5D14C1}" presName="level3hierChild" presStyleCnt="0"/>
      <dgm:spPr/>
    </dgm:pt>
    <dgm:pt modelId="{F03B3E69-F622-4303-85F9-0AB2E2589E0D}" type="pres">
      <dgm:prSet presAssocID="{D33F56E3-DFE2-45EC-B050-2302EC1D91DF}" presName="conn2-1" presStyleLbl="parChTrans1D4" presStyleIdx="14" presStyleCnt="18"/>
      <dgm:spPr/>
    </dgm:pt>
    <dgm:pt modelId="{E40B17EB-D6D7-471E-A7D1-864F1BEAE91C}" type="pres">
      <dgm:prSet presAssocID="{D33F56E3-DFE2-45EC-B050-2302EC1D91DF}" presName="connTx" presStyleLbl="parChTrans1D4" presStyleIdx="14" presStyleCnt="18"/>
      <dgm:spPr/>
    </dgm:pt>
    <dgm:pt modelId="{96F9A72D-B302-45D1-9920-C32986D5E1B4}" type="pres">
      <dgm:prSet presAssocID="{B93AA931-F08E-4A16-BDF3-97D86D7BB846}" presName="root2" presStyleCnt="0"/>
      <dgm:spPr/>
    </dgm:pt>
    <dgm:pt modelId="{CDD8D146-B3DB-46B4-89A1-F27DAAC6070F}" type="pres">
      <dgm:prSet presAssocID="{B93AA931-F08E-4A16-BDF3-97D86D7BB846}" presName="LevelTwoTextNode" presStyleLbl="node4" presStyleIdx="14" presStyleCnt="18">
        <dgm:presLayoutVars>
          <dgm:chPref val="3"/>
        </dgm:presLayoutVars>
      </dgm:prSet>
      <dgm:spPr/>
    </dgm:pt>
    <dgm:pt modelId="{096AEE2B-43DE-44FA-B532-B534DE82FF47}" type="pres">
      <dgm:prSet presAssocID="{B93AA931-F08E-4A16-BDF3-97D86D7BB846}" presName="level3hierChild" presStyleCnt="0"/>
      <dgm:spPr/>
    </dgm:pt>
    <dgm:pt modelId="{454955A2-2DE7-4560-95CF-D5C782D6B554}" type="pres">
      <dgm:prSet presAssocID="{5694655D-AD73-47E1-802E-1B53FE9B1D26}" presName="conn2-1" presStyleLbl="parChTrans1D4" presStyleIdx="15" presStyleCnt="18"/>
      <dgm:spPr/>
    </dgm:pt>
    <dgm:pt modelId="{9E370270-2787-4C89-AB91-8DDEE42F6954}" type="pres">
      <dgm:prSet presAssocID="{5694655D-AD73-47E1-802E-1B53FE9B1D26}" presName="connTx" presStyleLbl="parChTrans1D4" presStyleIdx="15" presStyleCnt="18"/>
      <dgm:spPr/>
    </dgm:pt>
    <dgm:pt modelId="{E8B57609-3E17-4336-A2FA-5B8C8539CEF4}" type="pres">
      <dgm:prSet presAssocID="{602CCB02-DEC4-4B38-8695-30BC9B92C592}" presName="root2" presStyleCnt="0"/>
      <dgm:spPr/>
    </dgm:pt>
    <dgm:pt modelId="{4AB6184E-AC92-4137-B869-DBC105B4A520}" type="pres">
      <dgm:prSet presAssocID="{602CCB02-DEC4-4B38-8695-30BC9B92C592}" presName="LevelTwoTextNode" presStyleLbl="node4" presStyleIdx="15" presStyleCnt="18">
        <dgm:presLayoutVars>
          <dgm:chPref val="3"/>
        </dgm:presLayoutVars>
      </dgm:prSet>
      <dgm:spPr/>
    </dgm:pt>
    <dgm:pt modelId="{32186A40-9BC9-4FA3-8A93-2177EE9AA3B8}" type="pres">
      <dgm:prSet presAssocID="{602CCB02-DEC4-4B38-8695-30BC9B92C592}" presName="level3hierChild" presStyleCnt="0"/>
      <dgm:spPr/>
    </dgm:pt>
    <dgm:pt modelId="{5E309CE8-9FF5-4A00-9CDE-E308B5FB2E98}" type="pres">
      <dgm:prSet presAssocID="{0269E0DE-E407-4C17-8F12-8176E2C4513F}" presName="conn2-1" presStyleLbl="parChTrans1D4" presStyleIdx="16" presStyleCnt="18"/>
      <dgm:spPr/>
    </dgm:pt>
    <dgm:pt modelId="{FE921DBA-AEBD-4CDE-9C85-E57383336848}" type="pres">
      <dgm:prSet presAssocID="{0269E0DE-E407-4C17-8F12-8176E2C4513F}" presName="connTx" presStyleLbl="parChTrans1D4" presStyleIdx="16" presStyleCnt="18"/>
      <dgm:spPr/>
    </dgm:pt>
    <dgm:pt modelId="{074684E8-2E8C-4F06-A03A-392B2C9F968C}" type="pres">
      <dgm:prSet presAssocID="{40B34E50-4607-4950-9A83-9783A480A30B}" presName="root2" presStyleCnt="0"/>
      <dgm:spPr/>
    </dgm:pt>
    <dgm:pt modelId="{40FF435B-2315-48A1-8C05-B92D257D6D0F}" type="pres">
      <dgm:prSet presAssocID="{40B34E50-4607-4950-9A83-9783A480A30B}" presName="LevelTwoTextNode" presStyleLbl="node4" presStyleIdx="16" presStyleCnt="18">
        <dgm:presLayoutVars>
          <dgm:chPref val="3"/>
        </dgm:presLayoutVars>
      </dgm:prSet>
      <dgm:spPr/>
    </dgm:pt>
    <dgm:pt modelId="{8BD49C30-ABD1-41E8-8CAE-4BBD293A6453}" type="pres">
      <dgm:prSet presAssocID="{40B34E50-4607-4950-9A83-9783A480A30B}" presName="level3hierChild" presStyleCnt="0"/>
      <dgm:spPr/>
    </dgm:pt>
    <dgm:pt modelId="{276B5ACD-F578-455E-90A2-BC8633B0694E}" type="pres">
      <dgm:prSet presAssocID="{1A6A6CBA-7480-416E-84C6-B331E7645604}" presName="conn2-1" presStyleLbl="parChTrans1D4" presStyleIdx="17" presStyleCnt="18"/>
      <dgm:spPr/>
    </dgm:pt>
    <dgm:pt modelId="{E09E04F7-71E9-4FB4-B3EC-1E5561332C21}" type="pres">
      <dgm:prSet presAssocID="{1A6A6CBA-7480-416E-84C6-B331E7645604}" presName="connTx" presStyleLbl="parChTrans1D4" presStyleIdx="17" presStyleCnt="18"/>
      <dgm:spPr/>
    </dgm:pt>
    <dgm:pt modelId="{F0E277F1-4B70-496E-9972-279A84D2D73F}" type="pres">
      <dgm:prSet presAssocID="{4D1DECC5-1BAC-4350-874C-A9CD125791D7}" presName="root2" presStyleCnt="0"/>
      <dgm:spPr/>
    </dgm:pt>
    <dgm:pt modelId="{DEED8C9C-14AF-457E-AA3E-EB74742AC9F9}" type="pres">
      <dgm:prSet presAssocID="{4D1DECC5-1BAC-4350-874C-A9CD125791D7}" presName="LevelTwoTextNode" presStyleLbl="node4" presStyleIdx="17" presStyleCnt="18">
        <dgm:presLayoutVars>
          <dgm:chPref val="3"/>
        </dgm:presLayoutVars>
      </dgm:prSet>
      <dgm:spPr/>
    </dgm:pt>
    <dgm:pt modelId="{BC3AD908-4092-4A33-84E3-50505317FFA2}" type="pres">
      <dgm:prSet presAssocID="{4D1DECC5-1BAC-4350-874C-A9CD125791D7}" presName="level3hierChild" presStyleCnt="0"/>
      <dgm:spPr/>
    </dgm:pt>
  </dgm:ptLst>
  <dgm:cxnLst>
    <dgm:cxn modelId="{93EEA802-EF8C-4B98-AE9F-AB305A1D80D5}" type="presOf" srcId="{690973C8-D9CD-47B6-BF15-A6D75485F189}" destId="{4D8B4EA8-2DC4-4D10-8998-EA6370F08E24}" srcOrd="0" destOrd="0" presId="urn:microsoft.com/office/officeart/2008/layout/HorizontalMultiLevelHierarchy"/>
    <dgm:cxn modelId="{D467FF03-9C59-4CD5-830C-CCE8CB91BE8C}" srcId="{970E218F-047D-4646-8321-13C152D6604F}" destId="{602CCB02-DEC4-4B38-8695-30BC9B92C592}" srcOrd="2" destOrd="0" parTransId="{5694655D-AD73-47E1-802E-1B53FE9B1D26}" sibTransId="{C483E025-4AD3-41BD-8416-CE8D19CB0DC6}"/>
    <dgm:cxn modelId="{28265904-98D9-40A7-94AB-FB5C542FBC28}" type="presOf" srcId="{D33F56E3-DFE2-45EC-B050-2302EC1D91DF}" destId="{E40B17EB-D6D7-471E-A7D1-864F1BEAE91C}" srcOrd="1" destOrd="0" presId="urn:microsoft.com/office/officeart/2008/layout/HorizontalMultiLevelHierarchy"/>
    <dgm:cxn modelId="{E23AB30C-87F8-4753-80F8-E321842AB165}" type="presOf" srcId="{4B9B30E5-E70B-4827-8F02-D57C21F6A90A}" destId="{508E3FD4-26B5-48FF-A22C-5AD1B78DD55F}" srcOrd="0" destOrd="0" presId="urn:microsoft.com/office/officeart/2008/layout/HorizontalMultiLevelHierarchy"/>
    <dgm:cxn modelId="{7B78260F-F708-462A-B8F3-DB1191848633}" type="presOf" srcId="{0269E0DE-E407-4C17-8F12-8176E2C4513F}" destId="{FE921DBA-AEBD-4CDE-9C85-E57383336848}" srcOrd="1" destOrd="0" presId="urn:microsoft.com/office/officeart/2008/layout/HorizontalMultiLevelHierarchy"/>
    <dgm:cxn modelId="{77687511-4037-428F-ABF4-FB452C7A0E78}" srcId="{2B25DB68-4D0A-48A5-ADB7-B29A68EE9D2D}" destId="{970E218F-047D-4646-8321-13C152D6604F}" srcOrd="0" destOrd="0" parTransId="{51917A29-5F84-4FEC-A264-857B04601947}" sibTransId="{14A19B07-3B79-491C-B5D2-FBB4EA841183}"/>
    <dgm:cxn modelId="{7B69E711-AC24-44E5-B5C6-9353320988CE}" type="presOf" srcId="{EEEBB522-F0E0-4A66-A0D2-1B2342DFB4E4}" destId="{371CD470-25AB-4CE8-A63D-92BA8A6F51BB}" srcOrd="0" destOrd="0" presId="urn:microsoft.com/office/officeart/2008/layout/HorizontalMultiLevelHierarchy"/>
    <dgm:cxn modelId="{87D58013-F22C-4FD8-8D20-E8EA05B04548}" srcId="{1303D5AB-08E3-4226-BE9B-978948511C01}" destId="{4595AEB0-D39A-4912-BBE6-F9505B15E829}" srcOrd="2" destOrd="0" parTransId="{6F509F6A-8E19-4ED8-8EE1-26CFC6119687}" sibTransId="{2C63ECDD-E688-4CBE-B03A-ED82FDECA064}"/>
    <dgm:cxn modelId="{10E67414-0CC7-47F8-9482-1B85F62141FC}" type="presOf" srcId="{9E07AE34-635E-481C-8232-0651CA138E22}" destId="{9967820D-433D-4AEA-B876-7E7532C76164}" srcOrd="1" destOrd="0" presId="urn:microsoft.com/office/officeart/2008/layout/HorizontalMultiLevelHierarchy"/>
    <dgm:cxn modelId="{F0BD7E15-91DF-440F-BE9F-8CB5C02C175C}" type="presOf" srcId="{3C9AAACB-2162-4B01-98FB-F691EEA628E8}" destId="{C3602517-4ADB-458F-AC74-925C824FF6D2}" srcOrd="0" destOrd="0" presId="urn:microsoft.com/office/officeart/2008/layout/HorizontalMultiLevelHierarchy"/>
    <dgm:cxn modelId="{0E39EC18-76D0-442C-9AE7-96B447E8A6A3}" type="presOf" srcId="{A75568BA-B4BB-4C2F-8F8F-56570450CA61}" destId="{4DD4C63C-028A-4051-B89E-6ECF3339538A}" srcOrd="0" destOrd="0" presId="urn:microsoft.com/office/officeart/2008/layout/HorizontalMultiLevelHierarchy"/>
    <dgm:cxn modelId="{A029141A-FC28-4233-AC75-754F1D3CCE63}" type="presOf" srcId="{51917A29-5F84-4FEC-A264-857B04601947}" destId="{D8271880-987B-4930-A848-2D35015454A3}" srcOrd="0" destOrd="0" presId="urn:microsoft.com/office/officeart/2008/layout/HorizontalMultiLevelHierarchy"/>
    <dgm:cxn modelId="{DADE551A-3E7E-49DB-9EC3-6BB631E0D03E}" type="presOf" srcId="{1A6A6CBA-7480-416E-84C6-B331E7645604}" destId="{276B5ACD-F578-455E-90A2-BC8633B0694E}" srcOrd="0" destOrd="0" presId="urn:microsoft.com/office/officeart/2008/layout/HorizontalMultiLevelHierarchy"/>
    <dgm:cxn modelId="{A059571A-1608-4529-B5BB-D1F4DF97ECA8}" srcId="{7AF2D3DC-01BC-4580-8B16-553CCD3D33B7}" destId="{90DE04E1-B106-43AD-AC5D-354C8DE8007D}" srcOrd="2" destOrd="0" parTransId="{A393ADFB-3194-43B7-A0A7-ACDAA9190DCE}" sibTransId="{768C4907-F7CB-4D98-A9A4-7CCF8AA269BE}"/>
    <dgm:cxn modelId="{39CA981F-9C07-41AC-BC9A-C06CEE425143}" type="presOf" srcId="{99343814-E3F8-46A6-8B95-F4ACEB6480CB}" destId="{C379794A-D035-486D-8B23-17DBDCFF8996}" srcOrd="1" destOrd="0" presId="urn:microsoft.com/office/officeart/2008/layout/HorizontalMultiLevelHierarchy"/>
    <dgm:cxn modelId="{56278B22-B217-49AD-9D67-3ED3CB296E64}" type="presOf" srcId="{1A0189D9-2B85-49ED-9A73-17061F38943E}" destId="{1C0FF3B5-D071-4792-8489-CB8560A0D68C}" srcOrd="0" destOrd="0" presId="urn:microsoft.com/office/officeart/2008/layout/HorizontalMultiLevelHierarchy"/>
    <dgm:cxn modelId="{DF47C822-6563-4B00-B811-1BF085455413}" type="presOf" srcId="{9E07AE34-635E-481C-8232-0651CA138E22}" destId="{29846AB8-F463-4A04-9D56-CF8A5EA7BEB3}" srcOrd="0" destOrd="0" presId="urn:microsoft.com/office/officeart/2008/layout/HorizontalMultiLevelHierarchy"/>
    <dgm:cxn modelId="{3085BF24-C3A9-4A91-B16C-252C5125EEE0}" srcId="{970E218F-047D-4646-8321-13C152D6604F}" destId="{4D1DECC5-1BAC-4350-874C-A9CD125791D7}" srcOrd="4" destOrd="0" parTransId="{1A6A6CBA-7480-416E-84C6-B331E7645604}" sibTransId="{9B1010F8-156F-418C-AE3F-E268E473162D}"/>
    <dgm:cxn modelId="{1BD07025-1D8F-4B13-9110-A841D33DB904}" type="presOf" srcId="{17C3A06F-13A2-487A-B76B-122D10BA82E2}" destId="{DA712124-0593-4308-A53C-B9123AE4A607}" srcOrd="0" destOrd="0" presId="urn:microsoft.com/office/officeart/2008/layout/HorizontalMultiLevelHierarchy"/>
    <dgm:cxn modelId="{BB31A325-83B9-45F0-9D07-9A37252EFE54}" type="presOf" srcId="{F12C57F4-0814-4918-88B2-D5B3D89480B4}" destId="{2D5326E5-1706-4607-BD76-6FC8C73F62DE}" srcOrd="1" destOrd="0" presId="urn:microsoft.com/office/officeart/2008/layout/HorizontalMultiLevelHierarchy"/>
    <dgm:cxn modelId="{8EA4B427-6482-4851-88CF-514255ECCBF3}" type="presOf" srcId="{9A484954-C292-46AD-978B-8FF786D44C6C}" destId="{109D5B5E-BAA3-46F6-A96C-5D61BA124C40}" srcOrd="0" destOrd="0" presId="urn:microsoft.com/office/officeart/2008/layout/HorizontalMultiLevelHierarchy"/>
    <dgm:cxn modelId="{B31CCF29-91C9-4ED6-B07F-5F3B1C1D1E3D}" type="presOf" srcId="{8BC326CC-FE10-42AC-B8F9-7E1A62B92597}" destId="{DE5108F7-10F5-46FD-A786-DB962D64D4DC}" srcOrd="0" destOrd="0" presId="urn:microsoft.com/office/officeart/2008/layout/HorizontalMultiLevelHierarchy"/>
    <dgm:cxn modelId="{B802632A-1CD8-49F3-8D89-D1E2870ACD9B}" type="presOf" srcId="{C1800077-5A1D-4838-BB30-A64C007F9B57}" destId="{F24B9688-A0A9-4B23-9F0D-6F634BD3A0CF}" srcOrd="1" destOrd="0" presId="urn:microsoft.com/office/officeart/2008/layout/HorizontalMultiLevelHierarchy"/>
    <dgm:cxn modelId="{3F956230-969F-4386-8AE2-D95E66C99F24}" type="presOf" srcId="{F2659862-582C-4AA7-94CC-00D643F4DC4E}" destId="{73A72A2C-BA63-4EE3-BF2C-8DC9E7590BCA}" srcOrd="0" destOrd="0" presId="urn:microsoft.com/office/officeart/2008/layout/HorizontalMultiLevelHierarchy"/>
    <dgm:cxn modelId="{8AD76233-EC09-4EED-8CA3-76C06EEADCD3}" srcId="{D3C19FC6-344B-4EC5-801D-B2A9807A3D84}" destId="{A75568BA-B4BB-4C2F-8F8F-56570450CA61}" srcOrd="0" destOrd="0" parTransId="{A51CC6EF-8BDC-4F59-B2DF-B6D778FE25CA}" sibTransId="{7F9F8C32-5FEF-4ADB-8288-B0073B932F0F}"/>
    <dgm:cxn modelId="{6283C236-10D2-4F7C-A31A-D99B4AA9146D}" type="presOf" srcId="{BE817622-445D-4375-8BC7-147FF2407BE4}" destId="{3FE51883-5DD5-43AF-9EA2-758E75DEEFEF}" srcOrd="1" destOrd="0" presId="urn:microsoft.com/office/officeart/2008/layout/HorizontalMultiLevelHierarchy"/>
    <dgm:cxn modelId="{5761CC36-E615-4FBC-B45E-06E3344912A9}" type="presOf" srcId="{6D30E15D-E603-4BA2-9EBE-0D46DB28AEA1}" destId="{94BD8E0C-B821-4733-8ECB-B57E6C5439B9}" srcOrd="0" destOrd="0" presId="urn:microsoft.com/office/officeart/2008/layout/HorizontalMultiLevelHierarchy"/>
    <dgm:cxn modelId="{79817237-CB50-4800-9955-BD966A84ED57}" type="presOf" srcId="{1303D5AB-08E3-4226-BE9B-978948511C01}" destId="{ACF03D46-7112-4980-8296-3F5F18D43A70}" srcOrd="0" destOrd="0" presId="urn:microsoft.com/office/officeart/2008/layout/HorizontalMultiLevelHierarchy"/>
    <dgm:cxn modelId="{EEA2D937-2004-4313-9B2F-C4226EB45964}" type="presOf" srcId="{9EBB55EE-09F2-4FD7-9158-1BE9EBD465A6}" destId="{B027A6D6-0F82-4125-8199-AC00EA02A69A}" srcOrd="0" destOrd="0" presId="urn:microsoft.com/office/officeart/2008/layout/HorizontalMultiLevelHierarchy"/>
    <dgm:cxn modelId="{EE539339-DFD0-449B-9972-E01FB180969C}" type="presOf" srcId="{B93AA931-F08E-4A16-BDF3-97D86D7BB846}" destId="{CDD8D146-B3DB-46B4-89A1-F27DAAC6070F}" srcOrd="0" destOrd="0" presId="urn:microsoft.com/office/officeart/2008/layout/HorizontalMultiLevelHierarchy"/>
    <dgm:cxn modelId="{FCE4265C-993A-457C-A789-BEBE5B184BB4}" type="presOf" srcId="{8BC326CC-FE10-42AC-B8F9-7E1A62B92597}" destId="{31B8C543-9089-4511-A854-D79A2982FB0A}" srcOrd="1" destOrd="0" presId="urn:microsoft.com/office/officeart/2008/layout/HorizontalMultiLevelHierarchy"/>
    <dgm:cxn modelId="{4476E461-92BA-4A23-A3DC-BFA69441C6D6}" type="presOf" srcId="{4595AEB0-D39A-4912-BBE6-F9505B15E829}" destId="{EBEE611F-4842-4FA1-9D84-E38F57B4F070}" srcOrd="0" destOrd="0" presId="urn:microsoft.com/office/officeart/2008/layout/HorizontalMultiLevelHierarchy"/>
    <dgm:cxn modelId="{A30E1165-C9B9-4C80-84B0-2566781B3DB5}" srcId="{970E218F-047D-4646-8321-13C152D6604F}" destId="{40B34E50-4607-4950-9A83-9783A480A30B}" srcOrd="3" destOrd="0" parTransId="{0269E0DE-E407-4C17-8F12-8176E2C4513F}" sibTransId="{3AEC4353-3CBE-4516-8768-A4FE6EB8519D}"/>
    <dgm:cxn modelId="{BB539546-966C-4DD2-8FB0-0A72131A1016}" srcId="{7AF2D3DC-01BC-4580-8B16-553CCD3D33B7}" destId="{A37E40E1-A912-4C07-8187-024E13A3EFE1}" srcOrd="3" destOrd="0" parTransId="{8BC326CC-FE10-42AC-B8F9-7E1A62B92597}" sibTransId="{6CF8B9AB-D110-48CC-BF22-B11E87442039}"/>
    <dgm:cxn modelId="{41014968-7CA0-4411-B6B3-095DEF686A4C}" type="presOf" srcId="{F12C57F4-0814-4918-88B2-D5B3D89480B4}" destId="{3E026D3A-8C96-47B4-820C-F048EED2F60C}" srcOrd="0" destOrd="0" presId="urn:microsoft.com/office/officeart/2008/layout/HorizontalMultiLevelHierarchy"/>
    <dgm:cxn modelId="{9DE42A69-BA8D-441A-8322-7A85627EC5D7}" type="presOf" srcId="{1A561960-CFD5-4FCF-A6C3-316AEDAD8EC8}" destId="{787AC5D1-7874-43AA-955D-FBA7FB599159}" srcOrd="0" destOrd="0" presId="urn:microsoft.com/office/officeart/2008/layout/HorizontalMultiLevelHierarchy"/>
    <dgm:cxn modelId="{DF879D49-510C-474B-A4D6-E027B3013D7E}" srcId="{7AF2D3DC-01BC-4580-8B16-553CCD3D33B7}" destId="{E63389CD-B512-4A86-B89B-251A90DD70D0}" srcOrd="1" destOrd="0" parTransId="{B3FC2301-363A-46DD-B69B-4F8A271FF009}" sibTransId="{0601B044-11B7-45D1-8D79-A28A067A9E73}"/>
    <dgm:cxn modelId="{55CAAC4B-8027-4855-8EC0-95897D76F188}" type="presOf" srcId="{5D5F6B86-583E-492E-8B62-6F8435CB019C}" destId="{B49E2BD8-F903-49E0-B487-70F3CFB51BF2}" srcOrd="0" destOrd="0" presId="urn:microsoft.com/office/officeart/2008/layout/HorizontalMultiLevelHierarchy"/>
    <dgm:cxn modelId="{05F9EB6B-8DA0-4625-882D-0C65D9BB4AB5}" srcId="{1303D5AB-08E3-4226-BE9B-978948511C01}" destId="{A489D165-FD10-4C2E-8744-31E9BF20B839}" srcOrd="0" destOrd="0" parTransId="{9E07AE34-635E-481C-8232-0651CA138E22}" sibTransId="{E126CC9B-2A71-43B6-A40B-91D7417783E6}"/>
    <dgm:cxn modelId="{D3EBFA6C-E5B1-403D-AC73-F378C7D3925B}" type="presOf" srcId="{4D1DECC5-1BAC-4350-874C-A9CD125791D7}" destId="{DEED8C9C-14AF-457E-AA3E-EB74742AC9F9}" srcOrd="0" destOrd="0" presId="urn:microsoft.com/office/officeart/2008/layout/HorizontalMultiLevelHierarchy"/>
    <dgm:cxn modelId="{22A44670-1D23-46C7-9814-9A0BF30C4975}" type="presOf" srcId="{9EBB55EE-09F2-4FD7-9158-1BE9EBD465A6}" destId="{C14C6ECC-67DD-4E66-AE9F-237DA68798B0}" srcOrd="1" destOrd="0" presId="urn:microsoft.com/office/officeart/2008/layout/HorizontalMultiLevelHierarchy"/>
    <dgm:cxn modelId="{8F89BC71-70C9-4A7B-85C5-1F7B11E6DB15}" type="presOf" srcId="{B3FC2301-363A-46DD-B69B-4F8A271FF009}" destId="{D142659E-4A1D-4398-AC81-0F187E0CB78D}" srcOrd="0" destOrd="0" presId="urn:microsoft.com/office/officeart/2008/layout/HorizontalMultiLevelHierarchy"/>
    <dgm:cxn modelId="{CAF09372-763D-4A47-BFE6-00DFD35707D2}" type="presOf" srcId="{1A0189D9-2B85-49ED-9A73-17061F38943E}" destId="{B2349BFB-FC1A-4D46-9022-33166C2747EE}" srcOrd="1" destOrd="0" presId="urn:microsoft.com/office/officeart/2008/layout/HorizontalMultiLevelHierarchy"/>
    <dgm:cxn modelId="{876E2957-D904-4BF7-98E9-7B2785BF081E}" type="presOf" srcId="{58B52962-1C32-4FB2-9288-0337ED5D14C1}" destId="{309261A5-93EA-4D56-8F03-141BCBC35E21}" srcOrd="0" destOrd="0" presId="urn:microsoft.com/office/officeart/2008/layout/HorizontalMultiLevelHierarchy"/>
    <dgm:cxn modelId="{84CD2B78-4311-4364-AF8B-9ED6D21095A2}" type="presOf" srcId="{6F509F6A-8E19-4ED8-8EE1-26CFC6119687}" destId="{D27CFDB0-B046-48F7-B32C-4E3771343280}" srcOrd="1" destOrd="0" presId="urn:microsoft.com/office/officeart/2008/layout/HorizontalMultiLevelHierarchy"/>
    <dgm:cxn modelId="{360F5C7A-4DEA-4073-B9E1-8265D9EB8CEA}" type="presOf" srcId="{970E218F-047D-4646-8321-13C152D6604F}" destId="{AFF2FBB7-0148-4ECD-B0D2-362D9D748E39}" srcOrd="0" destOrd="0" presId="urn:microsoft.com/office/officeart/2008/layout/HorizontalMultiLevelHierarchy"/>
    <dgm:cxn modelId="{934B925A-6FB8-4161-B006-57A827BA5209}" type="presOf" srcId="{BE817622-445D-4375-8BC7-147FF2407BE4}" destId="{89A88D8E-EB2F-4996-A121-E2A227CF97B2}" srcOrd="0" destOrd="0" presId="urn:microsoft.com/office/officeart/2008/layout/HorizontalMultiLevelHierarchy"/>
    <dgm:cxn modelId="{EEA5C37A-5DE4-43BF-A8F6-87BA96011C2D}" type="presOf" srcId="{40B34E50-4607-4950-9A83-9783A480A30B}" destId="{40FF435B-2315-48A1-8C05-B92D257D6D0F}" srcOrd="0" destOrd="0" presId="urn:microsoft.com/office/officeart/2008/layout/HorizontalMultiLevelHierarchy"/>
    <dgm:cxn modelId="{65AB3F7B-D5E4-4DCE-90AF-86D795BF17CB}" type="presOf" srcId="{DAE19F31-6893-4F6A-AEBB-4B94BF39D7C3}" destId="{8D138D7D-91C9-42A5-83E7-DD302858156F}" srcOrd="1" destOrd="0" presId="urn:microsoft.com/office/officeart/2008/layout/HorizontalMultiLevelHierarchy"/>
    <dgm:cxn modelId="{04796980-1FE0-4D33-9740-CF74103E830E}" type="presOf" srcId="{B9CC488D-1BD1-4ADA-8E5A-EF54E2159F92}" destId="{EB677ECF-BE42-4DFC-A20D-5E5DCF7BE597}" srcOrd="0" destOrd="0" presId="urn:microsoft.com/office/officeart/2008/layout/HorizontalMultiLevelHierarchy"/>
    <dgm:cxn modelId="{BCE95E82-BC35-48DE-9273-BCFA1F4A235B}" type="presOf" srcId="{90DE04E1-B106-43AD-AC5D-354C8DE8007D}" destId="{4486A72C-BEF7-4E83-90CA-79A649575C05}" srcOrd="0" destOrd="0" presId="urn:microsoft.com/office/officeart/2008/layout/HorizontalMultiLevelHierarchy"/>
    <dgm:cxn modelId="{2A084482-9E94-43E7-8461-58A592B6908B}" type="presOf" srcId="{A51CC6EF-8BDC-4F59-B2DF-B6D778FE25CA}" destId="{77C2C7EE-55EB-4140-9858-7455EE281850}" srcOrd="0" destOrd="0" presId="urn:microsoft.com/office/officeart/2008/layout/HorizontalMultiLevelHierarchy"/>
    <dgm:cxn modelId="{6B38BA83-0BCB-4A89-A2C6-E72617FC1992}" type="presOf" srcId="{99343814-E3F8-46A6-8B95-F4ACEB6480CB}" destId="{FBB101C3-10F0-4A23-A195-CEBA5AE673AC}" srcOrd="0" destOrd="0" presId="urn:microsoft.com/office/officeart/2008/layout/HorizontalMultiLevelHierarchy"/>
    <dgm:cxn modelId="{C4450085-101E-4203-83A7-6F8EE0793733}" type="presOf" srcId="{51917A29-5F84-4FEC-A264-857B04601947}" destId="{187FAB62-0F46-41C7-A351-A007E4E5965F}" srcOrd="1" destOrd="0" presId="urn:microsoft.com/office/officeart/2008/layout/HorizontalMultiLevelHierarchy"/>
    <dgm:cxn modelId="{2D53DD86-D15D-4FF0-8477-C877C5E0C83F}" type="presOf" srcId="{72996AB1-244B-4D25-84D3-01B9B90C5F85}" destId="{C81CEC50-BAB8-43B0-83EF-989998DCFFBE}" srcOrd="1" destOrd="0" presId="urn:microsoft.com/office/officeart/2008/layout/HorizontalMultiLevelHierarchy"/>
    <dgm:cxn modelId="{CA4DCB89-FA6A-4160-A3E1-B9D87EF6D19F}" srcId="{A6F31975-E6AA-4329-8F0E-3E1843DE1D61}" destId="{2B25DB68-4D0A-48A5-ADB7-B29A68EE9D2D}" srcOrd="1" destOrd="0" parTransId="{99343814-E3F8-46A6-8B95-F4ACEB6480CB}" sibTransId="{35DD2485-E986-4996-B642-888AC450B217}"/>
    <dgm:cxn modelId="{8D77E08B-112C-4921-8396-38002AF65F8E}" type="presOf" srcId="{D33F56E3-DFE2-45EC-B050-2302EC1D91DF}" destId="{F03B3E69-F622-4303-85F9-0AB2E2589E0D}" srcOrd="0" destOrd="0" presId="urn:microsoft.com/office/officeart/2008/layout/HorizontalMultiLevelHierarchy"/>
    <dgm:cxn modelId="{F981FF8B-2EBB-43C5-801C-D38C29F8E286}" type="presOf" srcId="{E63389CD-B512-4A86-B89B-251A90DD70D0}" destId="{7F96FCA4-EF81-4DD2-886A-A1608A5FDEA0}" srcOrd="0" destOrd="0" presId="urn:microsoft.com/office/officeart/2008/layout/HorizontalMultiLevelHierarchy"/>
    <dgm:cxn modelId="{179B2590-E626-4A74-A322-70B25E015B0E}" type="presOf" srcId="{A8E7D749-5FA7-4E69-9B73-CA3962AFC01A}" destId="{F6A0FFD4-A04B-443E-AD2C-0B08D667F976}" srcOrd="1" destOrd="0" presId="urn:microsoft.com/office/officeart/2008/layout/HorizontalMultiLevelHierarchy"/>
    <dgm:cxn modelId="{5A3FF794-C909-4BF4-95EF-B6920A3FB3E0}" type="presOf" srcId="{2B25DB68-4D0A-48A5-ADB7-B29A68EE9D2D}" destId="{4A2DA139-AE30-4C27-8ACE-88384051D94A}" srcOrd="0" destOrd="0" presId="urn:microsoft.com/office/officeart/2008/layout/HorizontalMultiLevelHierarchy"/>
    <dgm:cxn modelId="{35BD3195-316E-46B4-B160-F94676ADAE89}" srcId="{9A484954-C292-46AD-978B-8FF786D44C6C}" destId="{6D30E15D-E603-4BA2-9EBE-0D46DB28AEA1}" srcOrd="0" destOrd="0" parTransId="{17C3A06F-13A2-487A-B76B-122D10BA82E2}" sibTransId="{272F93BE-E7E3-4943-82EF-242AA7DFB258}"/>
    <dgm:cxn modelId="{E35A4798-6730-4CA7-BB2A-666996EBA8B5}" type="presOf" srcId="{6F509F6A-8E19-4ED8-8EE1-26CFC6119687}" destId="{D92FD21C-2300-40D7-9E08-4FBBC137679B}" srcOrd="0" destOrd="0" presId="urn:microsoft.com/office/officeart/2008/layout/HorizontalMultiLevelHierarchy"/>
    <dgm:cxn modelId="{3492D199-AA0B-4BDF-B640-20A3F44AA27A}" srcId="{00C774E6-110C-4D99-B4D8-0DEAE2AAD4A9}" destId="{1303D5AB-08E3-4226-BE9B-978948511C01}" srcOrd="0" destOrd="0" parTransId="{596C70D7-DF36-4C9B-9997-A26DCCDDA720}" sibTransId="{17885C5F-F006-41C2-8D23-E30B3B911FCA}"/>
    <dgm:cxn modelId="{4BD27E9B-A276-42E0-B599-39972867CBD0}" type="presOf" srcId="{D3C19FC6-344B-4EC5-801D-B2A9807A3D84}" destId="{3A3F10D0-7526-41EF-8BD0-B6B965926C54}" srcOrd="0" destOrd="0" presId="urn:microsoft.com/office/officeart/2008/layout/HorizontalMultiLevelHierarchy"/>
    <dgm:cxn modelId="{28F3869D-5595-4C6C-9985-1004634A23B9}" type="presOf" srcId="{3C9AAACB-2162-4B01-98FB-F691EEA628E8}" destId="{5E72EB08-0B92-4991-A611-DD96E6BDAE04}" srcOrd="1" destOrd="0" presId="urn:microsoft.com/office/officeart/2008/layout/HorizontalMultiLevelHierarchy"/>
    <dgm:cxn modelId="{E2C678A3-86B1-4ED7-9559-CD173EFCAA78}" srcId="{EEEBB522-F0E0-4A66-A0D2-1B2342DFB4E4}" destId="{F2659862-582C-4AA7-94CC-00D643F4DC4E}" srcOrd="0" destOrd="0" parTransId="{DAE19F31-6893-4F6A-AEBB-4B94BF39D7C3}" sibTransId="{CFB8329E-13CA-4D4F-AE4F-23E126970AC1}"/>
    <dgm:cxn modelId="{DE96BEA3-E0B7-4E50-A11A-9AEAF7289ED7}" srcId="{1303D5AB-08E3-4226-BE9B-978948511C01}" destId="{1A561960-CFD5-4FCF-A6C3-316AEDAD8EC8}" srcOrd="1" destOrd="0" parTransId="{3C9AAACB-2162-4B01-98FB-F691EEA628E8}" sibTransId="{1B99EC28-FFD3-4ECD-8D53-509AB3DB2D9F}"/>
    <dgm:cxn modelId="{11370EA7-F8A1-4E81-831E-396EE322E6FF}" type="presOf" srcId="{A37E40E1-A912-4C07-8187-024E13A3EFE1}" destId="{F094CD5C-0073-4D14-AF36-415727EF238C}" srcOrd="0" destOrd="0" presId="urn:microsoft.com/office/officeart/2008/layout/HorizontalMultiLevelHierarchy"/>
    <dgm:cxn modelId="{9FA3E2AB-F994-4820-8643-855C7B21E1B2}" type="presOf" srcId="{B3FC2301-363A-46DD-B69B-4F8A271FF009}" destId="{8340E76B-BFC7-462A-AE44-8AD68E280A7C}" srcOrd="1" destOrd="0" presId="urn:microsoft.com/office/officeart/2008/layout/HorizontalMultiLevelHierarchy"/>
    <dgm:cxn modelId="{578536AE-66FF-43EE-ACA0-D19EED1B3C01}" type="presOf" srcId="{C1800077-5A1D-4838-BB30-A64C007F9B57}" destId="{A1D1ECDD-CA9F-470F-AADD-2EC2A7E0A911}" srcOrd="0" destOrd="0" presId="urn:microsoft.com/office/officeart/2008/layout/HorizontalMultiLevelHierarchy"/>
    <dgm:cxn modelId="{020F47B0-121C-4BFC-8731-5E704A0F7EDD}" type="presOf" srcId="{A6F31975-E6AA-4329-8F0E-3E1843DE1D61}" destId="{7585F125-959F-4EB7-9D74-9504D4875E04}" srcOrd="0" destOrd="0" presId="urn:microsoft.com/office/officeart/2008/layout/HorizontalMultiLevelHierarchy"/>
    <dgm:cxn modelId="{1D573DB1-57F6-470B-A31C-51400BB7E0A1}" type="presOf" srcId="{17C3A06F-13A2-487A-B76B-122D10BA82E2}" destId="{1D221B01-2352-4BEF-9BC6-543521803B4B}" srcOrd="1" destOrd="0" presId="urn:microsoft.com/office/officeart/2008/layout/HorizontalMultiLevelHierarchy"/>
    <dgm:cxn modelId="{4B6DA3B1-11B3-4768-B7B6-6C009086F462}" type="presOf" srcId="{5694655D-AD73-47E1-802E-1B53FE9B1D26}" destId="{454955A2-2DE7-4560-95CF-D5C782D6B554}" srcOrd="0" destOrd="0" presId="urn:microsoft.com/office/officeart/2008/layout/HorizontalMultiLevelHierarchy"/>
    <dgm:cxn modelId="{9EDD47B4-5FB1-4572-BB31-D0674BF61965}" srcId="{E63389CD-B512-4A86-B89B-251A90DD70D0}" destId="{4B9B30E5-E70B-4827-8F02-D57C21F6A90A}" srcOrd="0" destOrd="0" parTransId="{BE817622-445D-4375-8BC7-147FF2407BE4}" sibTransId="{BD9B03B8-E5F9-4AB6-B126-3478C0DFC6F4}"/>
    <dgm:cxn modelId="{5455B5B4-276A-4BDE-A35E-CEDB8ADFDF5B}" srcId="{5D5F6B86-583E-492E-8B62-6F8435CB019C}" destId="{B9CC488D-1BD1-4ADA-8E5A-EF54E2159F92}" srcOrd="0" destOrd="0" parTransId="{1A0189D9-2B85-49ED-9A73-17061F38943E}" sibTransId="{83D913F5-CBDE-4BE8-BEF6-38B28E7E9ED8}"/>
    <dgm:cxn modelId="{3D8720B5-6F83-41DB-9C9B-2759289E0846}" type="presOf" srcId="{00C774E6-110C-4D99-B4D8-0DEAE2AAD4A9}" destId="{A758BD27-668C-4C71-B8AA-521AA79233A3}" srcOrd="0" destOrd="0" presId="urn:microsoft.com/office/officeart/2008/layout/HorizontalMultiLevelHierarchy"/>
    <dgm:cxn modelId="{CDF662B8-CD50-43F1-A7B2-E4E1DC83DDA6}" type="presOf" srcId="{7B88168F-3F16-4BA9-8FB0-5C995405A052}" destId="{06BE5617-8E2A-4C50-B4AE-814D57926454}" srcOrd="1" destOrd="0" presId="urn:microsoft.com/office/officeart/2008/layout/HorizontalMultiLevelHierarchy"/>
    <dgm:cxn modelId="{5F4B23B9-4332-45E1-B5C7-65D718E3BD49}" srcId="{970E218F-047D-4646-8321-13C152D6604F}" destId="{58B52962-1C32-4FB2-9288-0337ED5D14C1}" srcOrd="0" destOrd="0" parTransId="{A8E7D749-5FA7-4E69-9B73-CA3962AFC01A}" sibTransId="{8428A2D1-83EF-484F-B16C-19E2B31C0DC8}"/>
    <dgm:cxn modelId="{450958BE-A06F-45E9-BC57-2C5FBE705CBD}" type="presOf" srcId="{A393ADFB-3194-43B7-A0A7-ACDAA9190DCE}" destId="{B1FE5E1F-3D43-4D7B-B028-8D5E66671383}" srcOrd="0" destOrd="0" presId="urn:microsoft.com/office/officeart/2008/layout/HorizontalMultiLevelHierarchy"/>
    <dgm:cxn modelId="{12F351C1-3C0E-4513-9A91-614B51DD25F8}" type="presOf" srcId="{72996AB1-244B-4D25-84D3-01B9B90C5F85}" destId="{8FD301DB-354F-4115-92CC-ABA056BDF19C}" srcOrd="0" destOrd="0" presId="urn:microsoft.com/office/officeart/2008/layout/HorizontalMultiLevelHierarchy"/>
    <dgm:cxn modelId="{36FB3EC4-618A-4181-A7B1-EE125D3F155A}" type="presOf" srcId="{A489D165-FD10-4C2E-8744-31E9BF20B839}" destId="{7A562ACE-DFD8-41DF-A2D1-B96033FD9F4D}" srcOrd="0" destOrd="0" presId="urn:microsoft.com/office/officeart/2008/layout/HorizontalMultiLevelHierarchy"/>
    <dgm:cxn modelId="{86FA1AC5-DEE8-458C-8B27-CB69239004CF}" srcId="{90DE04E1-B106-43AD-AC5D-354C8DE8007D}" destId="{D3C19FC6-344B-4EC5-801D-B2A9807A3D84}" srcOrd="1" destOrd="0" parTransId="{9EBB55EE-09F2-4FD7-9158-1BE9EBD465A6}" sibTransId="{0706D18B-F805-4175-9339-5E26A5A8E732}"/>
    <dgm:cxn modelId="{323B15C8-7824-4943-8BE2-1155EE2A5E93}" srcId="{90DE04E1-B106-43AD-AC5D-354C8DE8007D}" destId="{EEEBB522-F0E0-4A66-A0D2-1B2342DFB4E4}" srcOrd="0" destOrd="0" parTransId="{F12C57F4-0814-4918-88B2-D5B3D89480B4}" sibTransId="{A3A6948C-05D8-4D9D-A2B8-521829922085}"/>
    <dgm:cxn modelId="{DF2738C8-17ED-487F-8FBE-9A6520A94945}" type="presOf" srcId="{A8E7D749-5FA7-4E69-9B73-CA3962AFC01A}" destId="{F2BCDD72-8DCA-46D5-A94C-0C3298766EEC}" srcOrd="0" destOrd="0" presId="urn:microsoft.com/office/officeart/2008/layout/HorizontalMultiLevelHierarchy"/>
    <dgm:cxn modelId="{A9454EC8-5C99-401C-95F5-3DEE7E47BA0D}" srcId="{970E218F-047D-4646-8321-13C152D6604F}" destId="{B93AA931-F08E-4A16-BDF3-97D86D7BB846}" srcOrd="1" destOrd="0" parTransId="{D33F56E3-DFE2-45EC-B050-2302EC1D91DF}" sibTransId="{B7C7BCA8-F5AC-498E-9378-6E4A9696B199}"/>
    <dgm:cxn modelId="{467920CD-63EF-443B-9335-B9E9DD0492C3}" type="presOf" srcId="{602CCB02-DEC4-4B38-8695-30BC9B92C592}" destId="{4AB6184E-AC92-4137-B869-DBC105B4A520}" srcOrd="0" destOrd="0" presId="urn:microsoft.com/office/officeart/2008/layout/HorizontalMultiLevelHierarchy"/>
    <dgm:cxn modelId="{CDCB4ED1-36D5-40CC-8ADF-A1D2B0F6ECAD}" type="presOf" srcId="{DAE19F31-6893-4F6A-AEBB-4B94BF39D7C3}" destId="{952E22CA-F14B-4C90-A067-F84B6D287D02}" srcOrd="0" destOrd="0" presId="urn:microsoft.com/office/officeart/2008/layout/HorizontalMultiLevelHierarchy"/>
    <dgm:cxn modelId="{A31425D3-184A-4D1E-A9C6-71547B46F45C}" type="presOf" srcId="{7B88168F-3F16-4BA9-8FB0-5C995405A052}" destId="{143FA163-8464-43ED-8A9A-4A014F68D726}" srcOrd="0" destOrd="0" presId="urn:microsoft.com/office/officeart/2008/layout/HorizontalMultiLevelHierarchy"/>
    <dgm:cxn modelId="{0F1731DC-6941-4574-99BE-EC9D93CB63C7}" srcId="{A6F31975-E6AA-4329-8F0E-3E1843DE1D61}" destId="{7AF2D3DC-01BC-4580-8B16-553CCD3D33B7}" srcOrd="0" destOrd="0" parTransId="{72996AB1-244B-4D25-84D3-01B9B90C5F85}" sibTransId="{AB074B3A-602A-4E41-954B-C5875B41C253}"/>
    <dgm:cxn modelId="{7BB296DD-0540-4FE0-9A33-258BF7DE4997}" type="presOf" srcId="{690973C8-D9CD-47B6-BF15-A6D75485F189}" destId="{57D03BD6-A997-475A-A631-4D9DD0121C93}" srcOrd="1" destOrd="0" presId="urn:microsoft.com/office/officeart/2008/layout/HorizontalMultiLevelHierarchy"/>
    <dgm:cxn modelId="{8F9F1DE3-59C1-4896-BAE9-15230996594F}" type="presOf" srcId="{7AF2D3DC-01BC-4580-8B16-553CCD3D33B7}" destId="{48D1CBC2-23B9-49D7-8D89-4ED7E66930E7}" srcOrd="0" destOrd="0" presId="urn:microsoft.com/office/officeart/2008/layout/HorizontalMultiLevelHierarchy"/>
    <dgm:cxn modelId="{61A9E4E3-8CD1-4A73-8109-2925D1BC88D1}" type="presOf" srcId="{0269E0DE-E407-4C17-8F12-8176E2C4513F}" destId="{5E309CE8-9FF5-4A00-9CDE-E308B5FB2E98}" srcOrd="0" destOrd="0" presId="urn:microsoft.com/office/officeart/2008/layout/HorizontalMultiLevelHierarchy"/>
    <dgm:cxn modelId="{057376E4-1C24-4F27-BA7A-E07FDAEBD05B}" type="presOf" srcId="{A51CC6EF-8BDC-4F59-B2DF-B6D778FE25CA}" destId="{61250F45-7511-4C3B-BE21-C3B0069F83AA}" srcOrd="1" destOrd="0" presId="urn:microsoft.com/office/officeart/2008/layout/HorizontalMultiLevelHierarchy"/>
    <dgm:cxn modelId="{1A9B5EEE-B452-41B0-AF03-3EC825206F09}" type="presOf" srcId="{5694655D-AD73-47E1-802E-1B53FE9B1D26}" destId="{9E370270-2787-4C89-AB91-8DDEE42F6954}" srcOrd="1" destOrd="0" presId="urn:microsoft.com/office/officeart/2008/layout/HorizontalMultiLevelHierarchy"/>
    <dgm:cxn modelId="{B07CF2F0-0E8F-4F10-B069-58775DBE96AD}" type="presOf" srcId="{1A6A6CBA-7480-416E-84C6-B331E7645604}" destId="{E09E04F7-71E9-4FB4-B3EC-1E5561332C21}" srcOrd="1" destOrd="0" presId="urn:microsoft.com/office/officeart/2008/layout/HorizontalMultiLevelHierarchy"/>
    <dgm:cxn modelId="{2A351DF1-C0DF-4C31-BE76-3E27B98331B6}" srcId="{1303D5AB-08E3-4226-BE9B-978948511C01}" destId="{A6F31975-E6AA-4329-8F0E-3E1843DE1D61}" srcOrd="3" destOrd="0" parTransId="{7B88168F-3F16-4BA9-8FB0-5C995405A052}" sibTransId="{1710E36C-00E0-48DE-960A-5404024704AB}"/>
    <dgm:cxn modelId="{A79884F5-60B5-4FC5-8CA8-06234EA0A610}" srcId="{90DE04E1-B106-43AD-AC5D-354C8DE8007D}" destId="{5D5F6B86-583E-492E-8B62-6F8435CB019C}" srcOrd="2" destOrd="0" parTransId="{690973C8-D9CD-47B6-BF15-A6D75485F189}" sibTransId="{05CD2514-874B-4D2A-9988-68E7C17B545D}"/>
    <dgm:cxn modelId="{4548A1F5-A50C-4A00-B191-534D1FBCDA2D}" type="presOf" srcId="{A393ADFB-3194-43B7-A0A7-ACDAA9190DCE}" destId="{0893C4F1-FB37-420A-BB04-6D9B0C48E3C7}" srcOrd="1" destOrd="0" presId="urn:microsoft.com/office/officeart/2008/layout/HorizontalMultiLevelHierarchy"/>
    <dgm:cxn modelId="{DCCC24FF-ADF5-4CC5-B583-4B13752ECB7B}" srcId="{7AF2D3DC-01BC-4580-8B16-553CCD3D33B7}" destId="{9A484954-C292-46AD-978B-8FF786D44C6C}" srcOrd="0" destOrd="0" parTransId="{C1800077-5A1D-4838-BB30-A64C007F9B57}" sibTransId="{A3257479-6110-45E2-A550-083AA47D82CC}"/>
    <dgm:cxn modelId="{D156F418-34F1-4578-8DDF-5C965957E9D6}" type="presParOf" srcId="{A758BD27-668C-4C71-B8AA-521AA79233A3}" destId="{5C21DB48-0F71-4E26-8FA1-2DCF4F597492}" srcOrd="0" destOrd="0" presId="urn:microsoft.com/office/officeart/2008/layout/HorizontalMultiLevelHierarchy"/>
    <dgm:cxn modelId="{B631B2C6-85CD-4B75-A872-FDD7B9468E9A}" type="presParOf" srcId="{5C21DB48-0F71-4E26-8FA1-2DCF4F597492}" destId="{ACF03D46-7112-4980-8296-3F5F18D43A70}" srcOrd="0" destOrd="0" presId="urn:microsoft.com/office/officeart/2008/layout/HorizontalMultiLevelHierarchy"/>
    <dgm:cxn modelId="{68FE8F63-448D-4779-917A-5A15AFE9E744}" type="presParOf" srcId="{5C21DB48-0F71-4E26-8FA1-2DCF4F597492}" destId="{F41F2E79-3763-4ACE-9E51-8154FA0C0203}" srcOrd="1" destOrd="0" presId="urn:microsoft.com/office/officeart/2008/layout/HorizontalMultiLevelHierarchy"/>
    <dgm:cxn modelId="{2DB03982-6F2A-4084-A509-26014A9B4767}" type="presParOf" srcId="{F41F2E79-3763-4ACE-9E51-8154FA0C0203}" destId="{29846AB8-F463-4A04-9D56-CF8A5EA7BEB3}" srcOrd="0" destOrd="0" presId="urn:microsoft.com/office/officeart/2008/layout/HorizontalMultiLevelHierarchy"/>
    <dgm:cxn modelId="{8459A3CE-1BFA-444A-8A88-CFFB786720E7}" type="presParOf" srcId="{29846AB8-F463-4A04-9D56-CF8A5EA7BEB3}" destId="{9967820D-433D-4AEA-B876-7E7532C76164}" srcOrd="0" destOrd="0" presId="urn:microsoft.com/office/officeart/2008/layout/HorizontalMultiLevelHierarchy"/>
    <dgm:cxn modelId="{259D4EFF-12C0-4B26-8144-DB65D04FD566}" type="presParOf" srcId="{F41F2E79-3763-4ACE-9E51-8154FA0C0203}" destId="{E4187D65-6158-4262-9C53-0CA3B437D4B8}" srcOrd="1" destOrd="0" presId="urn:microsoft.com/office/officeart/2008/layout/HorizontalMultiLevelHierarchy"/>
    <dgm:cxn modelId="{A5BD9483-5F28-43CB-9F92-D4D33D2D0C0D}" type="presParOf" srcId="{E4187D65-6158-4262-9C53-0CA3B437D4B8}" destId="{7A562ACE-DFD8-41DF-A2D1-B96033FD9F4D}" srcOrd="0" destOrd="0" presId="urn:microsoft.com/office/officeart/2008/layout/HorizontalMultiLevelHierarchy"/>
    <dgm:cxn modelId="{C74D014F-F78C-48F2-8D50-D6ADCE9E53C2}" type="presParOf" srcId="{E4187D65-6158-4262-9C53-0CA3B437D4B8}" destId="{27DE3A38-B295-47B8-8C80-24AAF538E1A4}" srcOrd="1" destOrd="0" presId="urn:microsoft.com/office/officeart/2008/layout/HorizontalMultiLevelHierarchy"/>
    <dgm:cxn modelId="{462AD5CA-9198-4C02-BFC9-E00B30395E21}" type="presParOf" srcId="{F41F2E79-3763-4ACE-9E51-8154FA0C0203}" destId="{C3602517-4ADB-458F-AC74-925C824FF6D2}" srcOrd="2" destOrd="0" presId="urn:microsoft.com/office/officeart/2008/layout/HorizontalMultiLevelHierarchy"/>
    <dgm:cxn modelId="{E5FDEBF4-4981-485B-8502-8C4667517D5E}" type="presParOf" srcId="{C3602517-4ADB-458F-AC74-925C824FF6D2}" destId="{5E72EB08-0B92-4991-A611-DD96E6BDAE04}" srcOrd="0" destOrd="0" presId="urn:microsoft.com/office/officeart/2008/layout/HorizontalMultiLevelHierarchy"/>
    <dgm:cxn modelId="{C17913B5-6B0A-4ADB-A63F-A588E4E7074F}" type="presParOf" srcId="{F41F2E79-3763-4ACE-9E51-8154FA0C0203}" destId="{D6D6E043-D664-4FC3-9734-00B38C8322EE}" srcOrd="3" destOrd="0" presId="urn:microsoft.com/office/officeart/2008/layout/HorizontalMultiLevelHierarchy"/>
    <dgm:cxn modelId="{3D703C95-E623-44CD-8BAB-9A663F211FE8}" type="presParOf" srcId="{D6D6E043-D664-4FC3-9734-00B38C8322EE}" destId="{787AC5D1-7874-43AA-955D-FBA7FB599159}" srcOrd="0" destOrd="0" presId="urn:microsoft.com/office/officeart/2008/layout/HorizontalMultiLevelHierarchy"/>
    <dgm:cxn modelId="{45F15D15-1035-4E3E-A754-C9970A3E37AD}" type="presParOf" srcId="{D6D6E043-D664-4FC3-9734-00B38C8322EE}" destId="{2C3F0704-A966-4CAF-8E2D-681A9B3B76F4}" srcOrd="1" destOrd="0" presId="urn:microsoft.com/office/officeart/2008/layout/HorizontalMultiLevelHierarchy"/>
    <dgm:cxn modelId="{20BDCD66-1520-4084-934A-618E065346D3}" type="presParOf" srcId="{F41F2E79-3763-4ACE-9E51-8154FA0C0203}" destId="{D92FD21C-2300-40D7-9E08-4FBBC137679B}" srcOrd="4" destOrd="0" presId="urn:microsoft.com/office/officeart/2008/layout/HorizontalMultiLevelHierarchy"/>
    <dgm:cxn modelId="{3776039C-0FE0-47A6-9AE8-E697D76CFFFA}" type="presParOf" srcId="{D92FD21C-2300-40D7-9E08-4FBBC137679B}" destId="{D27CFDB0-B046-48F7-B32C-4E3771343280}" srcOrd="0" destOrd="0" presId="urn:microsoft.com/office/officeart/2008/layout/HorizontalMultiLevelHierarchy"/>
    <dgm:cxn modelId="{949044E4-9E76-42F2-8330-8E53F8F01FFF}" type="presParOf" srcId="{F41F2E79-3763-4ACE-9E51-8154FA0C0203}" destId="{CBBE1674-662D-460D-8B8C-06FB6298C25B}" srcOrd="5" destOrd="0" presId="urn:microsoft.com/office/officeart/2008/layout/HorizontalMultiLevelHierarchy"/>
    <dgm:cxn modelId="{8E613BF4-DAF8-4EB2-AB13-0A83952F031A}" type="presParOf" srcId="{CBBE1674-662D-460D-8B8C-06FB6298C25B}" destId="{EBEE611F-4842-4FA1-9D84-E38F57B4F070}" srcOrd="0" destOrd="0" presId="urn:microsoft.com/office/officeart/2008/layout/HorizontalMultiLevelHierarchy"/>
    <dgm:cxn modelId="{69CD0B08-0B9D-4D32-A085-4474BE1560FA}" type="presParOf" srcId="{CBBE1674-662D-460D-8B8C-06FB6298C25B}" destId="{41FA1DF6-382F-4382-B10A-78CFB9F8273F}" srcOrd="1" destOrd="0" presId="urn:microsoft.com/office/officeart/2008/layout/HorizontalMultiLevelHierarchy"/>
    <dgm:cxn modelId="{992345B4-DEA0-4E18-AF1C-EBB219B0D265}" type="presParOf" srcId="{F41F2E79-3763-4ACE-9E51-8154FA0C0203}" destId="{143FA163-8464-43ED-8A9A-4A014F68D726}" srcOrd="6" destOrd="0" presId="urn:microsoft.com/office/officeart/2008/layout/HorizontalMultiLevelHierarchy"/>
    <dgm:cxn modelId="{6C4E1C64-050F-4BAD-B538-E6D615E0BCCA}" type="presParOf" srcId="{143FA163-8464-43ED-8A9A-4A014F68D726}" destId="{06BE5617-8E2A-4C50-B4AE-814D57926454}" srcOrd="0" destOrd="0" presId="urn:microsoft.com/office/officeart/2008/layout/HorizontalMultiLevelHierarchy"/>
    <dgm:cxn modelId="{148B7313-0B69-44AF-8954-88B5DABA761E}" type="presParOf" srcId="{F41F2E79-3763-4ACE-9E51-8154FA0C0203}" destId="{9D20A19F-A3CD-458E-8999-921C9568EA2E}" srcOrd="7" destOrd="0" presId="urn:microsoft.com/office/officeart/2008/layout/HorizontalMultiLevelHierarchy"/>
    <dgm:cxn modelId="{8187A439-4226-40B9-A420-52C853059950}" type="presParOf" srcId="{9D20A19F-A3CD-458E-8999-921C9568EA2E}" destId="{7585F125-959F-4EB7-9D74-9504D4875E04}" srcOrd="0" destOrd="0" presId="urn:microsoft.com/office/officeart/2008/layout/HorizontalMultiLevelHierarchy"/>
    <dgm:cxn modelId="{0CB06395-F872-4F6A-B6D9-2EBE21A81D4F}" type="presParOf" srcId="{9D20A19F-A3CD-458E-8999-921C9568EA2E}" destId="{DC2CD31A-2134-4362-BC19-526B1CF38DC2}" srcOrd="1" destOrd="0" presId="urn:microsoft.com/office/officeart/2008/layout/HorizontalMultiLevelHierarchy"/>
    <dgm:cxn modelId="{B1DA0223-9173-41AA-8DD5-2D8139F4B421}" type="presParOf" srcId="{DC2CD31A-2134-4362-BC19-526B1CF38DC2}" destId="{8FD301DB-354F-4115-92CC-ABA056BDF19C}" srcOrd="0" destOrd="0" presId="urn:microsoft.com/office/officeart/2008/layout/HorizontalMultiLevelHierarchy"/>
    <dgm:cxn modelId="{43FCDA7D-FC16-4891-9458-C9C1EEFA3F02}" type="presParOf" srcId="{8FD301DB-354F-4115-92CC-ABA056BDF19C}" destId="{C81CEC50-BAB8-43B0-83EF-989998DCFFBE}" srcOrd="0" destOrd="0" presId="urn:microsoft.com/office/officeart/2008/layout/HorizontalMultiLevelHierarchy"/>
    <dgm:cxn modelId="{D225C4F4-3495-494D-BAA0-06A82099F5DE}" type="presParOf" srcId="{DC2CD31A-2134-4362-BC19-526B1CF38DC2}" destId="{EC7E3E0B-0F54-47C6-A40B-CC0BEC06F618}" srcOrd="1" destOrd="0" presId="urn:microsoft.com/office/officeart/2008/layout/HorizontalMultiLevelHierarchy"/>
    <dgm:cxn modelId="{A7F0D261-5988-4350-88F0-DA8A31310C91}" type="presParOf" srcId="{EC7E3E0B-0F54-47C6-A40B-CC0BEC06F618}" destId="{48D1CBC2-23B9-49D7-8D89-4ED7E66930E7}" srcOrd="0" destOrd="0" presId="urn:microsoft.com/office/officeart/2008/layout/HorizontalMultiLevelHierarchy"/>
    <dgm:cxn modelId="{F190722D-55FB-474A-9ABC-4C4114046878}" type="presParOf" srcId="{EC7E3E0B-0F54-47C6-A40B-CC0BEC06F618}" destId="{36AA8E8E-91E9-4330-9403-2F5A9DDBE112}" srcOrd="1" destOrd="0" presId="urn:microsoft.com/office/officeart/2008/layout/HorizontalMultiLevelHierarchy"/>
    <dgm:cxn modelId="{FE51698D-37E0-4769-9088-7DD68A3A7CBD}" type="presParOf" srcId="{36AA8E8E-91E9-4330-9403-2F5A9DDBE112}" destId="{A1D1ECDD-CA9F-470F-AADD-2EC2A7E0A911}" srcOrd="0" destOrd="0" presId="urn:microsoft.com/office/officeart/2008/layout/HorizontalMultiLevelHierarchy"/>
    <dgm:cxn modelId="{013D5B0D-F049-4EF5-AE70-7D5AC0F025A6}" type="presParOf" srcId="{A1D1ECDD-CA9F-470F-AADD-2EC2A7E0A911}" destId="{F24B9688-A0A9-4B23-9F0D-6F634BD3A0CF}" srcOrd="0" destOrd="0" presId="urn:microsoft.com/office/officeart/2008/layout/HorizontalMultiLevelHierarchy"/>
    <dgm:cxn modelId="{625C1BC6-72D9-43BD-8721-8903F105C5E1}" type="presParOf" srcId="{36AA8E8E-91E9-4330-9403-2F5A9DDBE112}" destId="{BAE43765-7731-4DA9-93C5-750E33B84C2B}" srcOrd="1" destOrd="0" presId="urn:microsoft.com/office/officeart/2008/layout/HorizontalMultiLevelHierarchy"/>
    <dgm:cxn modelId="{7528099E-9084-404E-8C1B-AD10B3E0304C}" type="presParOf" srcId="{BAE43765-7731-4DA9-93C5-750E33B84C2B}" destId="{109D5B5E-BAA3-46F6-A96C-5D61BA124C40}" srcOrd="0" destOrd="0" presId="urn:microsoft.com/office/officeart/2008/layout/HorizontalMultiLevelHierarchy"/>
    <dgm:cxn modelId="{F599CE0D-A67E-4455-AB4F-94CB5513BCDE}" type="presParOf" srcId="{BAE43765-7731-4DA9-93C5-750E33B84C2B}" destId="{BA1A3FB2-2846-4E6D-A8A4-3C50C45A68A5}" srcOrd="1" destOrd="0" presId="urn:microsoft.com/office/officeart/2008/layout/HorizontalMultiLevelHierarchy"/>
    <dgm:cxn modelId="{D6142A3B-7395-43D5-9546-AD084AC71417}" type="presParOf" srcId="{BA1A3FB2-2846-4E6D-A8A4-3C50C45A68A5}" destId="{DA712124-0593-4308-A53C-B9123AE4A607}" srcOrd="0" destOrd="0" presId="urn:microsoft.com/office/officeart/2008/layout/HorizontalMultiLevelHierarchy"/>
    <dgm:cxn modelId="{D145343C-A0AE-4702-A180-33FA750DB14B}" type="presParOf" srcId="{DA712124-0593-4308-A53C-B9123AE4A607}" destId="{1D221B01-2352-4BEF-9BC6-543521803B4B}" srcOrd="0" destOrd="0" presId="urn:microsoft.com/office/officeart/2008/layout/HorizontalMultiLevelHierarchy"/>
    <dgm:cxn modelId="{B5A94014-C21A-4368-8BD5-0686F994D61D}" type="presParOf" srcId="{BA1A3FB2-2846-4E6D-A8A4-3C50C45A68A5}" destId="{B0AD546B-DFE6-4E68-B7DF-CB40763367F7}" srcOrd="1" destOrd="0" presId="urn:microsoft.com/office/officeart/2008/layout/HorizontalMultiLevelHierarchy"/>
    <dgm:cxn modelId="{B3FAA6F5-3174-41EB-8EC5-6C24C5A7A599}" type="presParOf" srcId="{B0AD546B-DFE6-4E68-B7DF-CB40763367F7}" destId="{94BD8E0C-B821-4733-8ECB-B57E6C5439B9}" srcOrd="0" destOrd="0" presId="urn:microsoft.com/office/officeart/2008/layout/HorizontalMultiLevelHierarchy"/>
    <dgm:cxn modelId="{EFF0738A-9A9D-4063-A5B7-6942F98F7010}" type="presParOf" srcId="{B0AD546B-DFE6-4E68-B7DF-CB40763367F7}" destId="{DFA98E97-D603-4C08-8A69-8445F83739D0}" srcOrd="1" destOrd="0" presId="urn:microsoft.com/office/officeart/2008/layout/HorizontalMultiLevelHierarchy"/>
    <dgm:cxn modelId="{7B3E7177-225D-4A2B-A26A-2B3D4393FDFD}" type="presParOf" srcId="{36AA8E8E-91E9-4330-9403-2F5A9DDBE112}" destId="{D142659E-4A1D-4398-AC81-0F187E0CB78D}" srcOrd="2" destOrd="0" presId="urn:microsoft.com/office/officeart/2008/layout/HorizontalMultiLevelHierarchy"/>
    <dgm:cxn modelId="{58779C68-8B55-443A-A33D-7EFF17C9C3EC}" type="presParOf" srcId="{D142659E-4A1D-4398-AC81-0F187E0CB78D}" destId="{8340E76B-BFC7-462A-AE44-8AD68E280A7C}" srcOrd="0" destOrd="0" presId="urn:microsoft.com/office/officeart/2008/layout/HorizontalMultiLevelHierarchy"/>
    <dgm:cxn modelId="{1CF54598-9028-4DAD-B8D5-206559D4C45E}" type="presParOf" srcId="{36AA8E8E-91E9-4330-9403-2F5A9DDBE112}" destId="{2DA4F8B7-45BB-430B-B678-84BF5F4F0697}" srcOrd="3" destOrd="0" presId="urn:microsoft.com/office/officeart/2008/layout/HorizontalMultiLevelHierarchy"/>
    <dgm:cxn modelId="{CDEAF427-7586-432F-BB3B-20F4AC157C4A}" type="presParOf" srcId="{2DA4F8B7-45BB-430B-B678-84BF5F4F0697}" destId="{7F96FCA4-EF81-4DD2-886A-A1608A5FDEA0}" srcOrd="0" destOrd="0" presId="urn:microsoft.com/office/officeart/2008/layout/HorizontalMultiLevelHierarchy"/>
    <dgm:cxn modelId="{79764C96-9CF0-4B1F-85E5-A001C0C50E40}" type="presParOf" srcId="{2DA4F8B7-45BB-430B-B678-84BF5F4F0697}" destId="{9538C4DE-54A7-4E3E-BBF6-F269C8882B4F}" srcOrd="1" destOrd="0" presId="urn:microsoft.com/office/officeart/2008/layout/HorizontalMultiLevelHierarchy"/>
    <dgm:cxn modelId="{70BCEB7D-883B-4DF4-8869-E39BF3950831}" type="presParOf" srcId="{9538C4DE-54A7-4E3E-BBF6-F269C8882B4F}" destId="{89A88D8E-EB2F-4996-A121-E2A227CF97B2}" srcOrd="0" destOrd="0" presId="urn:microsoft.com/office/officeart/2008/layout/HorizontalMultiLevelHierarchy"/>
    <dgm:cxn modelId="{AB546229-18CC-4DFE-B8D0-746DA9E08CD3}" type="presParOf" srcId="{89A88D8E-EB2F-4996-A121-E2A227CF97B2}" destId="{3FE51883-5DD5-43AF-9EA2-758E75DEEFEF}" srcOrd="0" destOrd="0" presId="urn:microsoft.com/office/officeart/2008/layout/HorizontalMultiLevelHierarchy"/>
    <dgm:cxn modelId="{957F3819-17B5-4BBB-9111-9EA6DC887932}" type="presParOf" srcId="{9538C4DE-54A7-4E3E-BBF6-F269C8882B4F}" destId="{467271EA-35C5-481D-BC81-6240F31A5CDF}" srcOrd="1" destOrd="0" presId="urn:microsoft.com/office/officeart/2008/layout/HorizontalMultiLevelHierarchy"/>
    <dgm:cxn modelId="{24EA7CBB-DC7F-4E07-941C-2DD429871DFA}" type="presParOf" srcId="{467271EA-35C5-481D-BC81-6240F31A5CDF}" destId="{508E3FD4-26B5-48FF-A22C-5AD1B78DD55F}" srcOrd="0" destOrd="0" presId="urn:microsoft.com/office/officeart/2008/layout/HorizontalMultiLevelHierarchy"/>
    <dgm:cxn modelId="{5CBE6BE8-EA4B-4E2A-B13D-123823EAB28F}" type="presParOf" srcId="{467271EA-35C5-481D-BC81-6240F31A5CDF}" destId="{431BC8CE-F852-4EA1-9A2B-A9415A302922}" srcOrd="1" destOrd="0" presId="urn:microsoft.com/office/officeart/2008/layout/HorizontalMultiLevelHierarchy"/>
    <dgm:cxn modelId="{78C8DC6F-3693-4A25-98F8-8F57460449FF}" type="presParOf" srcId="{36AA8E8E-91E9-4330-9403-2F5A9DDBE112}" destId="{B1FE5E1F-3D43-4D7B-B028-8D5E66671383}" srcOrd="4" destOrd="0" presId="urn:microsoft.com/office/officeart/2008/layout/HorizontalMultiLevelHierarchy"/>
    <dgm:cxn modelId="{95E7F97E-DE93-4427-9801-F3E1B530273F}" type="presParOf" srcId="{B1FE5E1F-3D43-4D7B-B028-8D5E66671383}" destId="{0893C4F1-FB37-420A-BB04-6D9B0C48E3C7}" srcOrd="0" destOrd="0" presId="urn:microsoft.com/office/officeart/2008/layout/HorizontalMultiLevelHierarchy"/>
    <dgm:cxn modelId="{DBDF53D8-495F-4BB8-8502-837406C48384}" type="presParOf" srcId="{36AA8E8E-91E9-4330-9403-2F5A9DDBE112}" destId="{02BBCD52-A5E7-4062-9F64-34C6368D8B35}" srcOrd="5" destOrd="0" presId="urn:microsoft.com/office/officeart/2008/layout/HorizontalMultiLevelHierarchy"/>
    <dgm:cxn modelId="{E085AD9C-3ECE-4BEB-8ABC-EFEC07C4D46A}" type="presParOf" srcId="{02BBCD52-A5E7-4062-9F64-34C6368D8B35}" destId="{4486A72C-BEF7-4E83-90CA-79A649575C05}" srcOrd="0" destOrd="0" presId="urn:microsoft.com/office/officeart/2008/layout/HorizontalMultiLevelHierarchy"/>
    <dgm:cxn modelId="{A2ECA07E-4EA9-4544-ACEE-A784E890BB38}" type="presParOf" srcId="{02BBCD52-A5E7-4062-9F64-34C6368D8B35}" destId="{05BB2E65-A514-48BB-9EF1-B735A5FA1878}" srcOrd="1" destOrd="0" presId="urn:microsoft.com/office/officeart/2008/layout/HorizontalMultiLevelHierarchy"/>
    <dgm:cxn modelId="{AE83B6B2-5612-43C3-A5A1-CF3A1A5FA82B}" type="presParOf" srcId="{05BB2E65-A514-48BB-9EF1-B735A5FA1878}" destId="{3E026D3A-8C96-47B4-820C-F048EED2F60C}" srcOrd="0" destOrd="0" presId="urn:microsoft.com/office/officeart/2008/layout/HorizontalMultiLevelHierarchy"/>
    <dgm:cxn modelId="{D8106793-2A8D-4FA0-85C9-4226A2D0E776}" type="presParOf" srcId="{3E026D3A-8C96-47B4-820C-F048EED2F60C}" destId="{2D5326E5-1706-4607-BD76-6FC8C73F62DE}" srcOrd="0" destOrd="0" presId="urn:microsoft.com/office/officeart/2008/layout/HorizontalMultiLevelHierarchy"/>
    <dgm:cxn modelId="{2DC7DCBC-EDF7-43B0-A15F-3094CB1D8641}" type="presParOf" srcId="{05BB2E65-A514-48BB-9EF1-B735A5FA1878}" destId="{6BB4404D-8C86-4698-BA25-2ACC94AEBB38}" srcOrd="1" destOrd="0" presId="urn:microsoft.com/office/officeart/2008/layout/HorizontalMultiLevelHierarchy"/>
    <dgm:cxn modelId="{349BCF48-6E16-4846-9107-97E0E3E68DC5}" type="presParOf" srcId="{6BB4404D-8C86-4698-BA25-2ACC94AEBB38}" destId="{371CD470-25AB-4CE8-A63D-92BA8A6F51BB}" srcOrd="0" destOrd="0" presId="urn:microsoft.com/office/officeart/2008/layout/HorizontalMultiLevelHierarchy"/>
    <dgm:cxn modelId="{8BA74522-A15E-43CE-8852-0CE1CBA09794}" type="presParOf" srcId="{6BB4404D-8C86-4698-BA25-2ACC94AEBB38}" destId="{D32DC06B-9B1D-431D-8F5E-0E9692378DA3}" srcOrd="1" destOrd="0" presId="urn:microsoft.com/office/officeart/2008/layout/HorizontalMultiLevelHierarchy"/>
    <dgm:cxn modelId="{7941E9C1-FD91-4382-8212-4E487C800101}" type="presParOf" srcId="{D32DC06B-9B1D-431D-8F5E-0E9692378DA3}" destId="{952E22CA-F14B-4C90-A067-F84B6D287D02}" srcOrd="0" destOrd="0" presId="urn:microsoft.com/office/officeart/2008/layout/HorizontalMultiLevelHierarchy"/>
    <dgm:cxn modelId="{E02C08D0-C9B4-4933-A00E-49106B85D726}" type="presParOf" srcId="{952E22CA-F14B-4C90-A067-F84B6D287D02}" destId="{8D138D7D-91C9-42A5-83E7-DD302858156F}" srcOrd="0" destOrd="0" presId="urn:microsoft.com/office/officeart/2008/layout/HorizontalMultiLevelHierarchy"/>
    <dgm:cxn modelId="{9C40FCCF-E8D9-44B1-94A2-2EC928158023}" type="presParOf" srcId="{D32DC06B-9B1D-431D-8F5E-0E9692378DA3}" destId="{8010E996-2132-4E4B-A217-809EF07D5363}" srcOrd="1" destOrd="0" presId="urn:microsoft.com/office/officeart/2008/layout/HorizontalMultiLevelHierarchy"/>
    <dgm:cxn modelId="{66AC3E81-CC41-46D9-B19A-D3A3D9FE8575}" type="presParOf" srcId="{8010E996-2132-4E4B-A217-809EF07D5363}" destId="{73A72A2C-BA63-4EE3-BF2C-8DC9E7590BCA}" srcOrd="0" destOrd="0" presId="urn:microsoft.com/office/officeart/2008/layout/HorizontalMultiLevelHierarchy"/>
    <dgm:cxn modelId="{1C907EEB-B46B-4453-A41F-C4AA31EFFADF}" type="presParOf" srcId="{8010E996-2132-4E4B-A217-809EF07D5363}" destId="{2FAD0BA8-F042-4AA5-89CE-8273E77A1414}" srcOrd="1" destOrd="0" presId="urn:microsoft.com/office/officeart/2008/layout/HorizontalMultiLevelHierarchy"/>
    <dgm:cxn modelId="{EAD66990-C542-4379-978F-02A6A78356C4}" type="presParOf" srcId="{05BB2E65-A514-48BB-9EF1-B735A5FA1878}" destId="{B027A6D6-0F82-4125-8199-AC00EA02A69A}" srcOrd="2" destOrd="0" presId="urn:microsoft.com/office/officeart/2008/layout/HorizontalMultiLevelHierarchy"/>
    <dgm:cxn modelId="{CB2B016F-8F2F-4F69-90F6-4028CEC76D7E}" type="presParOf" srcId="{B027A6D6-0F82-4125-8199-AC00EA02A69A}" destId="{C14C6ECC-67DD-4E66-AE9F-237DA68798B0}" srcOrd="0" destOrd="0" presId="urn:microsoft.com/office/officeart/2008/layout/HorizontalMultiLevelHierarchy"/>
    <dgm:cxn modelId="{28214674-E670-4636-B764-654F8D4A107E}" type="presParOf" srcId="{05BB2E65-A514-48BB-9EF1-B735A5FA1878}" destId="{56C17568-3FF2-48AC-B4B6-4EE5BFB1EEC8}" srcOrd="3" destOrd="0" presId="urn:microsoft.com/office/officeart/2008/layout/HorizontalMultiLevelHierarchy"/>
    <dgm:cxn modelId="{FBC8A586-8835-4CB4-803B-00788F72184F}" type="presParOf" srcId="{56C17568-3FF2-48AC-B4B6-4EE5BFB1EEC8}" destId="{3A3F10D0-7526-41EF-8BD0-B6B965926C54}" srcOrd="0" destOrd="0" presId="urn:microsoft.com/office/officeart/2008/layout/HorizontalMultiLevelHierarchy"/>
    <dgm:cxn modelId="{849A997C-746E-499B-8F9D-AB78D0C513EB}" type="presParOf" srcId="{56C17568-3FF2-48AC-B4B6-4EE5BFB1EEC8}" destId="{EF3871D3-E415-4D68-812E-E757F14F228B}" srcOrd="1" destOrd="0" presId="urn:microsoft.com/office/officeart/2008/layout/HorizontalMultiLevelHierarchy"/>
    <dgm:cxn modelId="{874D739C-7A6B-4C44-AE83-7E68A52B568B}" type="presParOf" srcId="{EF3871D3-E415-4D68-812E-E757F14F228B}" destId="{77C2C7EE-55EB-4140-9858-7455EE281850}" srcOrd="0" destOrd="0" presId="urn:microsoft.com/office/officeart/2008/layout/HorizontalMultiLevelHierarchy"/>
    <dgm:cxn modelId="{F139D685-3366-41CE-B882-0DCC63F5A2D1}" type="presParOf" srcId="{77C2C7EE-55EB-4140-9858-7455EE281850}" destId="{61250F45-7511-4C3B-BE21-C3B0069F83AA}" srcOrd="0" destOrd="0" presId="urn:microsoft.com/office/officeart/2008/layout/HorizontalMultiLevelHierarchy"/>
    <dgm:cxn modelId="{A42A770A-0FA4-4AF5-A0DB-DC62AF5A8C77}" type="presParOf" srcId="{EF3871D3-E415-4D68-812E-E757F14F228B}" destId="{1D7869D9-633E-414F-B71B-43413640BFA1}" srcOrd="1" destOrd="0" presId="urn:microsoft.com/office/officeart/2008/layout/HorizontalMultiLevelHierarchy"/>
    <dgm:cxn modelId="{AE373D06-1A13-4F99-91AA-082015E621B7}" type="presParOf" srcId="{1D7869D9-633E-414F-B71B-43413640BFA1}" destId="{4DD4C63C-028A-4051-B89E-6ECF3339538A}" srcOrd="0" destOrd="0" presId="urn:microsoft.com/office/officeart/2008/layout/HorizontalMultiLevelHierarchy"/>
    <dgm:cxn modelId="{D1FC1F33-50CA-4742-BF7C-2649D02B3955}" type="presParOf" srcId="{1D7869D9-633E-414F-B71B-43413640BFA1}" destId="{2363E938-72AC-417D-8333-AF5301942496}" srcOrd="1" destOrd="0" presId="urn:microsoft.com/office/officeart/2008/layout/HorizontalMultiLevelHierarchy"/>
    <dgm:cxn modelId="{BE2C4646-D5F6-455E-A54D-782A79B04E97}" type="presParOf" srcId="{05BB2E65-A514-48BB-9EF1-B735A5FA1878}" destId="{4D8B4EA8-2DC4-4D10-8998-EA6370F08E24}" srcOrd="4" destOrd="0" presId="urn:microsoft.com/office/officeart/2008/layout/HorizontalMultiLevelHierarchy"/>
    <dgm:cxn modelId="{F372C4AC-9D67-431B-84CE-192E1FC55B3C}" type="presParOf" srcId="{4D8B4EA8-2DC4-4D10-8998-EA6370F08E24}" destId="{57D03BD6-A997-475A-A631-4D9DD0121C93}" srcOrd="0" destOrd="0" presId="urn:microsoft.com/office/officeart/2008/layout/HorizontalMultiLevelHierarchy"/>
    <dgm:cxn modelId="{1644B9DF-601E-44BA-962B-FE1A8C9BA390}" type="presParOf" srcId="{05BB2E65-A514-48BB-9EF1-B735A5FA1878}" destId="{A9408FC3-273F-4F63-BAD8-5861FA2F77E8}" srcOrd="5" destOrd="0" presId="urn:microsoft.com/office/officeart/2008/layout/HorizontalMultiLevelHierarchy"/>
    <dgm:cxn modelId="{ADBD234F-4D14-404D-89B9-FD144DD28329}" type="presParOf" srcId="{A9408FC3-273F-4F63-BAD8-5861FA2F77E8}" destId="{B49E2BD8-F903-49E0-B487-70F3CFB51BF2}" srcOrd="0" destOrd="0" presId="urn:microsoft.com/office/officeart/2008/layout/HorizontalMultiLevelHierarchy"/>
    <dgm:cxn modelId="{CC320D37-6450-4CA6-97F2-54B3BE7AB32A}" type="presParOf" srcId="{A9408FC3-273F-4F63-BAD8-5861FA2F77E8}" destId="{72D62450-C6AA-405F-BACA-496AA11F978A}" srcOrd="1" destOrd="0" presId="urn:microsoft.com/office/officeart/2008/layout/HorizontalMultiLevelHierarchy"/>
    <dgm:cxn modelId="{D6762053-0F43-471D-A493-6620666EEE28}" type="presParOf" srcId="{72D62450-C6AA-405F-BACA-496AA11F978A}" destId="{1C0FF3B5-D071-4792-8489-CB8560A0D68C}" srcOrd="0" destOrd="0" presId="urn:microsoft.com/office/officeart/2008/layout/HorizontalMultiLevelHierarchy"/>
    <dgm:cxn modelId="{5B8B86CA-C9EF-49B6-B14D-3C8957194A0D}" type="presParOf" srcId="{1C0FF3B5-D071-4792-8489-CB8560A0D68C}" destId="{B2349BFB-FC1A-4D46-9022-33166C2747EE}" srcOrd="0" destOrd="0" presId="urn:microsoft.com/office/officeart/2008/layout/HorizontalMultiLevelHierarchy"/>
    <dgm:cxn modelId="{71D85EA1-EB1B-403B-A45B-AA7AB225F71D}" type="presParOf" srcId="{72D62450-C6AA-405F-BACA-496AA11F978A}" destId="{9F62624A-A408-429E-A68B-E4C2056501D7}" srcOrd="1" destOrd="0" presId="urn:microsoft.com/office/officeart/2008/layout/HorizontalMultiLevelHierarchy"/>
    <dgm:cxn modelId="{FB67ACDE-1782-42B6-9C08-59A2B2B6E73C}" type="presParOf" srcId="{9F62624A-A408-429E-A68B-E4C2056501D7}" destId="{EB677ECF-BE42-4DFC-A20D-5E5DCF7BE597}" srcOrd="0" destOrd="0" presId="urn:microsoft.com/office/officeart/2008/layout/HorizontalMultiLevelHierarchy"/>
    <dgm:cxn modelId="{048751DC-9583-4D58-8CA3-53128A3879E7}" type="presParOf" srcId="{9F62624A-A408-429E-A68B-E4C2056501D7}" destId="{716C2959-9780-435D-B8CB-29B3D6F179BE}" srcOrd="1" destOrd="0" presId="urn:microsoft.com/office/officeart/2008/layout/HorizontalMultiLevelHierarchy"/>
    <dgm:cxn modelId="{9FB673AB-E0E0-4C9C-BC6F-388DE6E6A54F}" type="presParOf" srcId="{36AA8E8E-91E9-4330-9403-2F5A9DDBE112}" destId="{DE5108F7-10F5-46FD-A786-DB962D64D4DC}" srcOrd="6" destOrd="0" presId="urn:microsoft.com/office/officeart/2008/layout/HorizontalMultiLevelHierarchy"/>
    <dgm:cxn modelId="{F112D2F4-BFD9-4A68-968A-5A692B484EEE}" type="presParOf" srcId="{DE5108F7-10F5-46FD-A786-DB962D64D4DC}" destId="{31B8C543-9089-4511-A854-D79A2982FB0A}" srcOrd="0" destOrd="0" presId="urn:microsoft.com/office/officeart/2008/layout/HorizontalMultiLevelHierarchy"/>
    <dgm:cxn modelId="{76A6F712-49DC-4549-B0F3-559026C99B77}" type="presParOf" srcId="{36AA8E8E-91E9-4330-9403-2F5A9DDBE112}" destId="{7F5F5AAE-DB1A-469B-A667-E95B27532F44}" srcOrd="7" destOrd="0" presId="urn:microsoft.com/office/officeart/2008/layout/HorizontalMultiLevelHierarchy"/>
    <dgm:cxn modelId="{07D1629F-690E-442E-A23B-E6563EB5627B}" type="presParOf" srcId="{7F5F5AAE-DB1A-469B-A667-E95B27532F44}" destId="{F094CD5C-0073-4D14-AF36-415727EF238C}" srcOrd="0" destOrd="0" presId="urn:microsoft.com/office/officeart/2008/layout/HorizontalMultiLevelHierarchy"/>
    <dgm:cxn modelId="{84BF8EB5-B3AA-44FD-8CA4-E3391CA54FC3}" type="presParOf" srcId="{7F5F5AAE-DB1A-469B-A667-E95B27532F44}" destId="{58F68DCA-0EBE-4B27-8AC2-771ECD6215EC}" srcOrd="1" destOrd="0" presId="urn:microsoft.com/office/officeart/2008/layout/HorizontalMultiLevelHierarchy"/>
    <dgm:cxn modelId="{1E25E7B4-450B-48BC-A388-C52F1B6E0E6C}" type="presParOf" srcId="{DC2CD31A-2134-4362-BC19-526B1CF38DC2}" destId="{FBB101C3-10F0-4A23-A195-CEBA5AE673AC}" srcOrd="2" destOrd="0" presId="urn:microsoft.com/office/officeart/2008/layout/HorizontalMultiLevelHierarchy"/>
    <dgm:cxn modelId="{A094A859-4BD2-461E-A4F6-9643C2D878CC}" type="presParOf" srcId="{FBB101C3-10F0-4A23-A195-CEBA5AE673AC}" destId="{C379794A-D035-486D-8B23-17DBDCFF8996}" srcOrd="0" destOrd="0" presId="urn:microsoft.com/office/officeart/2008/layout/HorizontalMultiLevelHierarchy"/>
    <dgm:cxn modelId="{CE2CAAEE-3B21-4F4D-92E1-B7E51AA2DDD5}" type="presParOf" srcId="{DC2CD31A-2134-4362-BC19-526B1CF38DC2}" destId="{A49DEF0E-EECA-4DB3-B4D0-08C551FD8844}" srcOrd="3" destOrd="0" presId="urn:microsoft.com/office/officeart/2008/layout/HorizontalMultiLevelHierarchy"/>
    <dgm:cxn modelId="{47C546CC-86BE-4F0C-B51D-74517AC14BA2}" type="presParOf" srcId="{A49DEF0E-EECA-4DB3-B4D0-08C551FD8844}" destId="{4A2DA139-AE30-4C27-8ACE-88384051D94A}" srcOrd="0" destOrd="0" presId="urn:microsoft.com/office/officeart/2008/layout/HorizontalMultiLevelHierarchy"/>
    <dgm:cxn modelId="{D957E491-C0ED-4C4F-97D0-FE1F2AF0CF8B}" type="presParOf" srcId="{A49DEF0E-EECA-4DB3-B4D0-08C551FD8844}" destId="{E3400E7F-BE38-43F7-9ADA-AD5811923611}" srcOrd="1" destOrd="0" presId="urn:microsoft.com/office/officeart/2008/layout/HorizontalMultiLevelHierarchy"/>
    <dgm:cxn modelId="{18D38A70-A7C5-449E-80EB-88C9FCF4D2BA}" type="presParOf" srcId="{E3400E7F-BE38-43F7-9ADA-AD5811923611}" destId="{D8271880-987B-4930-A848-2D35015454A3}" srcOrd="0" destOrd="0" presId="urn:microsoft.com/office/officeart/2008/layout/HorizontalMultiLevelHierarchy"/>
    <dgm:cxn modelId="{4726EF9C-96A3-4D51-9032-7BC8DD886982}" type="presParOf" srcId="{D8271880-987B-4930-A848-2D35015454A3}" destId="{187FAB62-0F46-41C7-A351-A007E4E5965F}" srcOrd="0" destOrd="0" presId="urn:microsoft.com/office/officeart/2008/layout/HorizontalMultiLevelHierarchy"/>
    <dgm:cxn modelId="{28830BD1-D23B-429E-AA58-282F7ACAF75C}" type="presParOf" srcId="{E3400E7F-BE38-43F7-9ADA-AD5811923611}" destId="{1D2FD4A6-33EB-45CE-ABF7-115A099AB879}" srcOrd="1" destOrd="0" presId="urn:microsoft.com/office/officeart/2008/layout/HorizontalMultiLevelHierarchy"/>
    <dgm:cxn modelId="{B2733900-C718-46F8-8705-D4FC9B3CE5C6}" type="presParOf" srcId="{1D2FD4A6-33EB-45CE-ABF7-115A099AB879}" destId="{AFF2FBB7-0148-4ECD-B0D2-362D9D748E39}" srcOrd="0" destOrd="0" presId="urn:microsoft.com/office/officeart/2008/layout/HorizontalMultiLevelHierarchy"/>
    <dgm:cxn modelId="{FBDBD423-FE6D-4CDA-B37E-5E6F08A6F544}" type="presParOf" srcId="{1D2FD4A6-33EB-45CE-ABF7-115A099AB879}" destId="{661C99F9-5D65-4D7B-8C77-D0C0A09098D9}" srcOrd="1" destOrd="0" presId="urn:microsoft.com/office/officeart/2008/layout/HorizontalMultiLevelHierarchy"/>
    <dgm:cxn modelId="{0852A732-14CD-4719-A64B-6AA0D1A72CB8}" type="presParOf" srcId="{661C99F9-5D65-4D7B-8C77-D0C0A09098D9}" destId="{F2BCDD72-8DCA-46D5-A94C-0C3298766EEC}" srcOrd="0" destOrd="0" presId="urn:microsoft.com/office/officeart/2008/layout/HorizontalMultiLevelHierarchy"/>
    <dgm:cxn modelId="{B4C7CA72-BE34-4991-BB0F-AF1BD4993106}" type="presParOf" srcId="{F2BCDD72-8DCA-46D5-A94C-0C3298766EEC}" destId="{F6A0FFD4-A04B-443E-AD2C-0B08D667F976}" srcOrd="0" destOrd="0" presId="urn:microsoft.com/office/officeart/2008/layout/HorizontalMultiLevelHierarchy"/>
    <dgm:cxn modelId="{87B7C89D-961F-488D-8C91-F3551EC7BE50}" type="presParOf" srcId="{661C99F9-5D65-4D7B-8C77-D0C0A09098D9}" destId="{E5EEA7C5-0713-4D50-A42A-9B1806EF1EA3}" srcOrd="1" destOrd="0" presId="urn:microsoft.com/office/officeart/2008/layout/HorizontalMultiLevelHierarchy"/>
    <dgm:cxn modelId="{70D54991-648E-4F58-B977-14F6CE76145B}" type="presParOf" srcId="{E5EEA7C5-0713-4D50-A42A-9B1806EF1EA3}" destId="{309261A5-93EA-4D56-8F03-141BCBC35E21}" srcOrd="0" destOrd="0" presId="urn:microsoft.com/office/officeart/2008/layout/HorizontalMultiLevelHierarchy"/>
    <dgm:cxn modelId="{926476E1-1310-4C72-A947-3EEDBF44FFE3}" type="presParOf" srcId="{E5EEA7C5-0713-4D50-A42A-9B1806EF1EA3}" destId="{487723CC-12BB-4665-8E8D-D15016D5FB4F}" srcOrd="1" destOrd="0" presId="urn:microsoft.com/office/officeart/2008/layout/HorizontalMultiLevelHierarchy"/>
    <dgm:cxn modelId="{05C8FF80-8948-4095-89AA-A9D478A39409}" type="presParOf" srcId="{661C99F9-5D65-4D7B-8C77-D0C0A09098D9}" destId="{F03B3E69-F622-4303-85F9-0AB2E2589E0D}" srcOrd="2" destOrd="0" presId="urn:microsoft.com/office/officeart/2008/layout/HorizontalMultiLevelHierarchy"/>
    <dgm:cxn modelId="{9586DA2D-5D65-4F94-9F69-6B9E98797853}" type="presParOf" srcId="{F03B3E69-F622-4303-85F9-0AB2E2589E0D}" destId="{E40B17EB-D6D7-471E-A7D1-864F1BEAE91C}" srcOrd="0" destOrd="0" presId="urn:microsoft.com/office/officeart/2008/layout/HorizontalMultiLevelHierarchy"/>
    <dgm:cxn modelId="{AF89B8D9-12AD-4B93-AD3C-8C2BAE8E3E54}" type="presParOf" srcId="{661C99F9-5D65-4D7B-8C77-D0C0A09098D9}" destId="{96F9A72D-B302-45D1-9920-C32986D5E1B4}" srcOrd="3" destOrd="0" presId="urn:microsoft.com/office/officeart/2008/layout/HorizontalMultiLevelHierarchy"/>
    <dgm:cxn modelId="{DC3912D8-B0E2-4882-81CD-A56CDFE60DE6}" type="presParOf" srcId="{96F9A72D-B302-45D1-9920-C32986D5E1B4}" destId="{CDD8D146-B3DB-46B4-89A1-F27DAAC6070F}" srcOrd="0" destOrd="0" presId="urn:microsoft.com/office/officeart/2008/layout/HorizontalMultiLevelHierarchy"/>
    <dgm:cxn modelId="{22E3626A-5AF5-4DE5-829E-FFA7BE22F763}" type="presParOf" srcId="{96F9A72D-B302-45D1-9920-C32986D5E1B4}" destId="{096AEE2B-43DE-44FA-B532-B534DE82FF47}" srcOrd="1" destOrd="0" presId="urn:microsoft.com/office/officeart/2008/layout/HorizontalMultiLevelHierarchy"/>
    <dgm:cxn modelId="{83D1EAD9-0381-4AE3-A655-9ED3DC9DF712}" type="presParOf" srcId="{661C99F9-5D65-4D7B-8C77-D0C0A09098D9}" destId="{454955A2-2DE7-4560-95CF-D5C782D6B554}" srcOrd="4" destOrd="0" presId="urn:microsoft.com/office/officeart/2008/layout/HorizontalMultiLevelHierarchy"/>
    <dgm:cxn modelId="{4DC2DB41-AB8B-43C8-AA54-054160AA0821}" type="presParOf" srcId="{454955A2-2DE7-4560-95CF-D5C782D6B554}" destId="{9E370270-2787-4C89-AB91-8DDEE42F6954}" srcOrd="0" destOrd="0" presId="urn:microsoft.com/office/officeart/2008/layout/HorizontalMultiLevelHierarchy"/>
    <dgm:cxn modelId="{290F684D-8FE3-426F-9EB6-BF6185DBD109}" type="presParOf" srcId="{661C99F9-5D65-4D7B-8C77-D0C0A09098D9}" destId="{E8B57609-3E17-4336-A2FA-5B8C8539CEF4}" srcOrd="5" destOrd="0" presId="urn:microsoft.com/office/officeart/2008/layout/HorizontalMultiLevelHierarchy"/>
    <dgm:cxn modelId="{A33C3026-615B-4FA6-BE29-0AAC4AE8D7A0}" type="presParOf" srcId="{E8B57609-3E17-4336-A2FA-5B8C8539CEF4}" destId="{4AB6184E-AC92-4137-B869-DBC105B4A520}" srcOrd="0" destOrd="0" presId="urn:microsoft.com/office/officeart/2008/layout/HorizontalMultiLevelHierarchy"/>
    <dgm:cxn modelId="{7755A728-6627-4BE5-A0F9-1B24AE77174A}" type="presParOf" srcId="{E8B57609-3E17-4336-A2FA-5B8C8539CEF4}" destId="{32186A40-9BC9-4FA3-8A93-2177EE9AA3B8}" srcOrd="1" destOrd="0" presId="urn:microsoft.com/office/officeart/2008/layout/HorizontalMultiLevelHierarchy"/>
    <dgm:cxn modelId="{24B020A2-BFB4-45B4-BEEE-88AC88CBF958}" type="presParOf" srcId="{661C99F9-5D65-4D7B-8C77-D0C0A09098D9}" destId="{5E309CE8-9FF5-4A00-9CDE-E308B5FB2E98}" srcOrd="6" destOrd="0" presId="urn:microsoft.com/office/officeart/2008/layout/HorizontalMultiLevelHierarchy"/>
    <dgm:cxn modelId="{8A739517-122A-49A6-A223-13626F93F81F}" type="presParOf" srcId="{5E309CE8-9FF5-4A00-9CDE-E308B5FB2E98}" destId="{FE921DBA-AEBD-4CDE-9C85-E57383336848}" srcOrd="0" destOrd="0" presId="urn:microsoft.com/office/officeart/2008/layout/HorizontalMultiLevelHierarchy"/>
    <dgm:cxn modelId="{DEB05A49-658B-4454-A80B-D7978E535C24}" type="presParOf" srcId="{661C99F9-5D65-4D7B-8C77-D0C0A09098D9}" destId="{074684E8-2E8C-4F06-A03A-392B2C9F968C}" srcOrd="7" destOrd="0" presId="urn:microsoft.com/office/officeart/2008/layout/HorizontalMultiLevelHierarchy"/>
    <dgm:cxn modelId="{522DDD2E-E583-465C-895D-F9B16D265C55}" type="presParOf" srcId="{074684E8-2E8C-4F06-A03A-392B2C9F968C}" destId="{40FF435B-2315-48A1-8C05-B92D257D6D0F}" srcOrd="0" destOrd="0" presId="urn:microsoft.com/office/officeart/2008/layout/HorizontalMultiLevelHierarchy"/>
    <dgm:cxn modelId="{6BC3D775-556F-433A-B7C4-4AB3831F67D1}" type="presParOf" srcId="{074684E8-2E8C-4F06-A03A-392B2C9F968C}" destId="{8BD49C30-ABD1-41E8-8CAE-4BBD293A6453}" srcOrd="1" destOrd="0" presId="urn:microsoft.com/office/officeart/2008/layout/HorizontalMultiLevelHierarchy"/>
    <dgm:cxn modelId="{22E02C31-C47F-4755-B634-E45E16BC3020}" type="presParOf" srcId="{661C99F9-5D65-4D7B-8C77-D0C0A09098D9}" destId="{276B5ACD-F578-455E-90A2-BC8633B0694E}" srcOrd="8" destOrd="0" presId="urn:microsoft.com/office/officeart/2008/layout/HorizontalMultiLevelHierarchy"/>
    <dgm:cxn modelId="{33776D1F-E55B-4AE6-802E-5DEE9F316037}" type="presParOf" srcId="{276B5ACD-F578-455E-90A2-BC8633B0694E}" destId="{E09E04F7-71E9-4FB4-B3EC-1E5561332C21}" srcOrd="0" destOrd="0" presId="urn:microsoft.com/office/officeart/2008/layout/HorizontalMultiLevelHierarchy"/>
    <dgm:cxn modelId="{1038BA61-A62B-4512-9F73-A37EE619E555}" type="presParOf" srcId="{661C99F9-5D65-4D7B-8C77-D0C0A09098D9}" destId="{F0E277F1-4B70-496E-9972-279A84D2D73F}" srcOrd="9" destOrd="0" presId="urn:microsoft.com/office/officeart/2008/layout/HorizontalMultiLevelHierarchy"/>
    <dgm:cxn modelId="{05DAAD1E-AAF7-4C50-A295-7BFB2CCF67C4}" type="presParOf" srcId="{F0E277F1-4B70-496E-9972-279A84D2D73F}" destId="{DEED8C9C-14AF-457E-AA3E-EB74742AC9F9}" srcOrd="0" destOrd="0" presId="urn:microsoft.com/office/officeart/2008/layout/HorizontalMultiLevelHierarchy"/>
    <dgm:cxn modelId="{F5C4719B-B710-4420-8854-EEAA4461C826}" type="presParOf" srcId="{F0E277F1-4B70-496E-9972-279A84D2D73F}" destId="{BC3AD908-4092-4A33-84E3-50505317FFA2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40BCEE-D996-4F4B-8E35-C872E82F0A5B}">
      <dsp:nvSpPr>
        <dsp:cNvPr id="0" name=""/>
        <dsp:cNvSpPr/>
      </dsp:nvSpPr>
      <dsp:spPr>
        <a:xfrm>
          <a:off x="936824" y="3215679"/>
          <a:ext cx="298473" cy="8531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9236" y="0"/>
              </a:lnTo>
              <a:lnTo>
                <a:pt x="149236" y="853106"/>
              </a:lnTo>
              <a:lnTo>
                <a:pt x="298473" y="853106"/>
              </a:lnTo>
            </a:path>
          </a:pathLst>
        </a:custGeom>
        <a:noFill/>
        <a:ln w="254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1063466" y="3619637"/>
        <a:ext cx="45190" cy="45190"/>
      </dsp:txXfrm>
    </dsp:sp>
    <dsp:sp modelId="{8E508076-4EC2-4EC4-8134-D2585FA5BAAA}">
      <dsp:nvSpPr>
        <dsp:cNvPr id="0" name=""/>
        <dsp:cNvSpPr/>
      </dsp:nvSpPr>
      <dsp:spPr>
        <a:xfrm>
          <a:off x="936824" y="3215679"/>
          <a:ext cx="298473" cy="2843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9236" y="0"/>
              </a:lnTo>
              <a:lnTo>
                <a:pt x="149236" y="284368"/>
              </a:lnTo>
              <a:lnTo>
                <a:pt x="298473" y="284368"/>
              </a:lnTo>
            </a:path>
          </a:pathLst>
        </a:custGeom>
        <a:noFill/>
        <a:ln w="254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1075755" y="3347557"/>
        <a:ext cx="20612" cy="20612"/>
      </dsp:txXfrm>
    </dsp:sp>
    <dsp:sp modelId="{F5A064CC-7E9F-48F9-8B5F-B868F9569E8C}">
      <dsp:nvSpPr>
        <dsp:cNvPr id="0" name=""/>
        <dsp:cNvSpPr/>
      </dsp:nvSpPr>
      <dsp:spPr>
        <a:xfrm>
          <a:off x="936824" y="2931310"/>
          <a:ext cx="298473" cy="284368"/>
        </a:xfrm>
        <a:custGeom>
          <a:avLst/>
          <a:gdLst/>
          <a:ahLst/>
          <a:cxnLst/>
          <a:rect l="0" t="0" r="0" b="0"/>
          <a:pathLst>
            <a:path>
              <a:moveTo>
                <a:pt x="0" y="284368"/>
              </a:moveTo>
              <a:lnTo>
                <a:pt x="149236" y="284368"/>
              </a:lnTo>
              <a:lnTo>
                <a:pt x="149236" y="0"/>
              </a:lnTo>
              <a:lnTo>
                <a:pt x="298473" y="0"/>
              </a:lnTo>
            </a:path>
          </a:pathLst>
        </a:custGeom>
        <a:noFill/>
        <a:ln w="254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1075755" y="3063188"/>
        <a:ext cx="20612" cy="20612"/>
      </dsp:txXfrm>
    </dsp:sp>
    <dsp:sp modelId="{77691DDB-411D-43F7-BFD7-CFA39CD6E142}">
      <dsp:nvSpPr>
        <dsp:cNvPr id="0" name=""/>
        <dsp:cNvSpPr/>
      </dsp:nvSpPr>
      <dsp:spPr>
        <a:xfrm>
          <a:off x="6309348" y="3642232"/>
          <a:ext cx="541654" cy="11374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0827" y="0"/>
              </a:lnTo>
              <a:lnTo>
                <a:pt x="270827" y="1137475"/>
              </a:lnTo>
              <a:lnTo>
                <a:pt x="541654" y="1137475"/>
              </a:lnTo>
            </a:path>
          </a:pathLst>
        </a:custGeom>
        <a:noFill/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chemeClr val="tx1"/>
            </a:solidFill>
          </a:endParaRPr>
        </a:p>
      </dsp:txBody>
      <dsp:txXfrm>
        <a:off x="6548679" y="4179474"/>
        <a:ext cx="62992" cy="62992"/>
      </dsp:txXfrm>
    </dsp:sp>
    <dsp:sp modelId="{D94E90F0-AA86-489D-BEA9-85700E45211B}">
      <dsp:nvSpPr>
        <dsp:cNvPr id="0" name=""/>
        <dsp:cNvSpPr/>
      </dsp:nvSpPr>
      <dsp:spPr>
        <a:xfrm>
          <a:off x="6309348" y="3642232"/>
          <a:ext cx="541654" cy="5687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0827" y="0"/>
              </a:lnTo>
              <a:lnTo>
                <a:pt x="270827" y="568737"/>
              </a:lnTo>
              <a:lnTo>
                <a:pt x="541654" y="568737"/>
              </a:lnTo>
            </a:path>
          </a:pathLst>
        </a:custGeom>
        <a:noFill/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chemeClr val="tx1"/>
            </a:solidFill>
          </a:endParaRPr>
        </a:p>
      </dsp:txBody>
      <dsp:txXfrm>
        <a:off x="6560541" y="3906966"/>
        <a:ext cx="39269" cy="39269"/>
      </dsp:txXfrm>
    </dsp:sp>
    <dsp:sp modelId="{B1087EEA-3484-49E3-81A6-D932BA964627}">
      <dsp:nvSpPr>
        <dsp:cNvPr id="0" name=""/>
        <dsp:cNvSpPr/>
      </dsp:nvSpPr>
      <dsp:spPr>
        <a:xfrm>
          <a:off x="6309348" y="3596512"/>
          <a:ext cx="5416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1654" y="45720"/>
              </a:lnTo>
            </a:path>
          </a:pathLst>
        </a:custGeom>
        <a:noFill/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chemeClr val="tx1"/>
            </a:solidFill>
          </a:endParaRPr>
        </a:p>
      </dsp:txBody>
      <dsp:txXfrm>
        <a:off x="6566635" y="3628691"/>
        <a:ext cx="27082" cy="27082"/>
      </dsp:txXfrm>
    </dsp:sp>
    <dsp:sp modelId="{B69DBD56-43F8-4BF3-B37A-2580814983C2}">
      <dsp:nvSpPr>
        <dsp:cNvPr id="0" name=""/>
        <dsp:cNvSpPr/>
      </dsp:nvSpPr>
      <dsp:spPr>
        <a:xfrm>
          <a:off x="6309348" y="3073495"/>
          <a:ext cx="541654" cy="568737"/>
        </a:xfrm>
        <a:custGeom>
          <a:avLst/>
          <a:gdLst/>
          <a:ahLst/>
          <a:cxnLst/>
          <a:rect l="0" t="0" r="0" b="0"/>
          <a:pathLst>
            <a:path>
              <a:moveTo>
                <a:pt x="0" y="568737"/>
              </a:moveTo>
              <a:lnTo>
                <a:pt x="270827" y="568737"/>
              </a:lnTo>
              <a:lnTo>
                <a:pt x="270827" y="0"/>
              </a:lnTo>
              <a:lnTo>
                <a:pt x="541654" y="0"/>
              </a:lnTo>
            </a:path>
          </a:pathLst>
        </a:custGeom>
        <a:noFill/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chemeClr val="tx1"/>
            </a:solidFill>
          </a:endParaRPr>
        </a:p>
      </dsp:txBody>
      <dsp:txXfrm>
        <a:off x="6560541" y="3338229"/>
        <a:ext cx="39269" cy="39269"/>
      </dsp:txXfrm>
    </dsp:sp>
    <dsp:sp modelId="{6BEC3BDF-4A4B-4C5F-9D04-E7AF2FD132CE}">
      <dsp:nvSpPr>
        <dsp:cNvPr id="0" name=""/>
        <dsp:cNvSpPr/>
      </dsp:nvSpPr>
      <dsp:spPr>
        <a:xfrm>
          <a:off x="6309348" y="2504757"/>
          <a:ext cx="541654" cy="1137475"/>
        </a:xfrm>
        <a:custGeom>
          <a:avLst/>
          <a:gdLst/>
          <a:ahLst/>
          <a:cxnLst/>
          <a:rect l="0" t="0" r="0" b="0"/>
          <a:pathLst>
            <a:path>
              <a:moveTo>
                <a:pt x="0" y="1137475"/>
              </a:moveTo>
              <a:lnTo>
                <a:pt x="270827" y="1137475"/>
              </a:lnTo>
              <a:lnTo>
                <a:pt x="270827" y="0"/>
              </a:lnTo>
              <a:lnTo>
                <a:pt x="541654" y="0"/>
              </a:lnTo>
            </a:path>
          </a:pathLst>
        </a:custGeom>
        <a:noFill/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chemeClr val="tx1"/>
            </a:solidFill>
          </a:endParaRPr>
        </a:p>
      </dsp:txBody>
      <dsp:txXfrm>
        <a:off x="6548679" y="3041998"/>
        <a:ext cx="62992" cy="62992"/>
      </dsp:txXfrm>
    </dsp:sp>
    <dsp:sp modelId="{AA0337C5-C92B-4D5E-AE38-4F39303C9910}">
      <dsp:nvSpPr>
        <dsp:cNvPr id="0" name=""/>
        <dsp:cNvSpPr/>
      </dsp:nvSpPr>
      <dsp:spPr>
        <a:xfrm>
          <a:off x="4518507" y="3596512"/>
          <a:ext cx="2984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8473" y="45720"/>
              </a:lnTo>
            </a:path>
          </a:pathLst>
        </a:custGeom>
        <a:noFill/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chemeClr val="tx1"/>
            </a:solidFill>
          </a:endParaRPr>
        </a:p>
      </dsp:txBody>
      <dsp:txXfrm>
        <a:off x="4660282" y="3634771"/>
        <a:ext cx="14923" cy="14923"/>
      </dsp:txXfrm>
    </dsp:sp>
    <dsp:sp modelId="{33707513-F168-49CD-92FA-4C2611842254}">
      <dsp:nvSpPr>
        <dsp:cNvPr id="0" name=""/>
        <dsp:cNvSpPr/>
      </dsp:nvSpPr>
      <dsp:spPr>
        <a:xfrm>
          <a:off x="2727666" y="2362573"/>
          <a:ext cx="298473" cy="12796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9236" y="0"/>
              </a:lnTo>
              <a:lnTo>
                <a:pt x="149236" y="1279659"/>
              </a:lnTo>
              <a:lnTo>
                <a:pt x="298473" y="1279659"/>
              </a:lnTo>
            </a:path>
          </a:pathLst>
        </a:custGeom>
        <a:noFill/>
        <a:ln w="254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2844052" y="2969552"/>
        <a:ext cx="65700" cy="65700"/>
      </dsp:txXfrm>
    </dsp:sp>
    <dsp:sp modelId="{40A34F6C-EFE8-44A0-8551-9CBFE6DF7159}">
      <dsp:nvSpPr>
        <dsp:cNvPr id="0" name=""/>
        <dsp:cNvSpPr/>
      </dsp:nvSpPr>
      <dsp:spPr>
        <a:xfrm>
          <a:off x="4518507" y="1082913"/>
          <a:ext cx="298473" cy="8531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9236" y="0"/>
              </a:lnTo>
              <a:lnTo>
                <a:pt x="149236" y="853106"/>
              </a:lnTo>
              <a:lnTo>
                <a:pt x="298473" y="853106"/>
              </a:lnTo>
            </a:path>
          </a:pathLst>
        </a:custGeom>
        <a:noFill/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chemeClr val="tx1"/>
            </a:solidFill>
          </a:endParaRPr>
        </a:p>
      </dsp:txBody>
      <dsp:txXfrm>
        <a:off x="4645149" y="1486871"/>
        <a:ext cx="45190" cy="45190"/>
      </dsp:txXfrm>
    </dsp:sp>
    <dsp:sp modelId="{A906CB09-C67A-4C01-B45A-0624E9F3FC07}">
      <dsp:nvSpPr>
        <dsp:cNvPr id="0" name=""/>
        <dsp:cNvSpPr/>
      </dsp:nvSpPr>
      <dsp:spPr>
        <a:xfrm>
          <a:off x="6309348" y="1367282"/>
          <a:ext cx="541654" cy="3719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0827" y="0"/>
              </a:lnTo>
              <a:lnTo>
                <a:pt x="270827" y="371963"/>
              </a:lnTo>
              <a:lnTo>
                <a:pt x="541654" y="371963"/>
              </a:lnTo>
            </a:path>
          </a:pathLst>
        </a:custGeom>
        <a:noFill/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chemeClr val="tx1"/>
            </a:solidFill>
          </a:endParaRPr>
        </a:p>
      </dsp:txBody>
      <dsp:txXfrm>
        <a:off x="6563749" y="1536836"/>
        <a:ext cx="32853" cy="32853"/>
      </dsp:txXfrm>
    </dsp:sp>
    <dsp:sp modelId="{350A3FC8-21C2-4044-B7DB-47B165B79ED9}">
      <dsp:nvSpPr>
        <dsp:cNvPr id="0" name=""/>
        <dsp:cNvSpPr/>
      </dsp:nvSpPr>
      <dsp:spPr>
        <a:xfrm>
          <a:off x="6309348" y="1170507"/>
          <a:ext cx="541654" cy="196774"/>
        </a:xfrm>
        <a:custGeom>
          <a:avLst/>
          <a:gdLst/>
          <a:ahLst/>
          <a:cxnLst/>
          <a:rect l="0" t="0" r="0" b="0"/>
          <a:pathLst>
            <a:path>
              <a:moveTo>
                <a:pt x="0" y="196774"/>
              </a:moveTo>
              <a:lnTo>
                <a:pt x="270827" y="196774"/>
              </a:lnTo>
              <a:lnTo>
                <a:pt x="270827" y="0"/>
              </a:lnTo>
              <a:lnTo>
                <a:pt x="541654" y="0"/>
              </a:lnTo>
            </a:path>
          </a:pathLst>
        </a:custGeom>
        <a:noFill/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chemeClr val="tx1"/>
            </a:solidFill>
          </a:endParaRPr>
        </a:p>
      </dsp:txBody>
      <dsp:txXfrm>
        <a:off x="6565769" y="1254487"/>
        <a:ext cx="28814" cy="28814"/>
      </dsp:txXfrm>
    </dsp:sp>
    <dsp:sp modelId="{82FAA558-718A-4F82-BCAE-9E400CDCF8B3}">
      <dsp:nvSpPr>
        <dsp:cNvPr id="0" name=""/>
        <dsp:cNvSpPr/>
      </dsp:nvSpPr>
      <dsp:spPr>
        <a:xfrm>
          <a:off x="6309348" y="601770"/>
          <a:ext cx="541654" cy="765511"/>
        </a:xfrm>
        <a:custGeom>
          <a:avLst/>
          <a:gdLst/>
          <a:ahLst/>
          <a:cxnLst/>
          <a:rect l="0" t="0" r="0" b="0"/>
          <a:pathLst>
            <a:path>
              <a:moveTo>
                <a:pt x="0" y="765511"/>
              </a:moveTo>
              <a:lnTo>
                <a:pt x="270827" y="765511"/>
              </a:lnTo>
              <a:lnTo>
                <a:pt x="270827" y="0"/>
              </a:lnTo>
              <a:lnTo>
                <a:pt x="541654" y="0"/>
              </a:lnTo>
            </a:path>
          </a:pathLst>
        </a:custGeom>
        <a:noFill/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chemeClr val="tx1"/>
            </a:solidFill>
          </a:endParaRPr>
        </a:p>
      </dsp:txBody>
      <dsp:txXfrm>
        <a:off x="6556732" y="961082"/>
        <a:ext cx="46888" cy="46888"/>
      </dsp:txXfrm>
    </dsp:sp>
    <dsp:sp modelId="{16A0B1ED-3715-4760-9B1C-A76F38E9E74D}">
      <dsp:nvSpPr>
        <dsp:cNvPr id="0" name=""/>
        <dsp:cNvSpPr/>
      </dsp:nvSpPr>
      <dsp:spPr>
        <a:xfrm>
          <a:off x="4518507" y="1082913"/>
          <a:ext cx="298473" cy="2843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9236" y="0"/>
              </a:lnTo>
              <a:lnTo>
                <a:pt x="149236" y="284368"/>
              </a:lnTo>
              <a:lnTo>
                <a:pt x="298473" y="284368"/>
              </a:lnTo>
            </a:path>
          </a:pathLst>
        </a:custGeom>
        <a:noFill/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chemeClr val="tx1"/>
            </a:solidFill>
          </a:endParaRPr>
        </a:p>
      </dsp:txBody>
      <dsp:txXfrm>
        <a:off x="4657438" y="1214791"/>
        <a:ext cx="20612" cy="20612"/>
      </dsp:txXfrm>
    </dsp:sp>
    <dsp:sp modelId="{CA1EE2AE-AF96-4B2A-8A3C-1395DE7260F0}">
      <dsp:nvSpPr>
        <dsp:cNvPr id="0" name=""/>
        <dsp:cNvSpPr/>
      </dsp:nvSpPr>
      <dsp:spPr>
        <a:xfrm>
          <a:off x="4518507" y="798544"/>
          <a:ext cx="298473" cy="284368"/>
        </a:xfrm>
        <a:custGeom>
          <a:avLst/>
          <a:gdLst/>
          <a:ahLst/>
          <a:cxnLst/>
          <a:rect l="0" t="0" r="0" b="0"/>
          <a:pathLst>
            <a:path>
              <a:moveTo>
                <a:pt x="0" y="284368"/>
              </a:moveTo>
              <a:lnTo>
                <a:pt x="149236" y="284368"/>
              </a:lnTo>
              <a:lnTo>
                <a:pt x="149236" y="0"/>
              </a:lnTo>
              <a:lnTo>
                <a:pt x="298473" y="0"/>
              </a:lnTo>
            </a:path>
          </a:pathLst>
        </a:custGeom>
        <a:noFill/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chemeClr val="tx1"/>
            </a:solidFill>
          </a:endParaRPr>
        </a:p>
      </dsp:txBody>
      <dsp:txXfrm>
        <a:off x="4657438" y="930422"/>
        <a:ext cx="20612" cy="20612"/>
      </dsp:txXfrm>
    </dsp:sp>
    <dsp:sp modelId="{A6B94C0D-015F-4A32-88CA-AACAF646DBA7}">
      <dsp:nvSpPr>
        <dsp:cNvPr id="0" name=""/>
        <dsp:cNvSpPr/>
      </dsp:nvSpPr>
      <dsp:spPr>
        <a:xfrm>
          <a:off x="4518507" y="229806"/>
          <a:ext cx="298473" cy="853106"/>
        </a:xfrm>
        <a:custGeom>
          <a:avLst/>
          <a:gdLst/>
          <a:ahLst/>
          <a:cxnLst/>
          <a:rect l="0" t="0" r="0" b="0"/>
          <a:pathLst>
            <a:path>
              <a:moveTo>
                <a:pt x="0" y="853106"/>
              </a:moveTo>
              <a:lnTo>
                <a:pt x="149236" y="853106"/>
              </a:lnTo>
              <a:lnTo>
                <a:pt x="149236" y="0"/>
              </a:lnTo>
              <a:lnTo>
                <a:pt x="298473" y="0"/>
              </a:lnTo>
            </a:path>
          </a:pathLst>
        </a:custGeom>
        <a:noFill/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chemeClr val="tx1"/>
            </a:solidFill>
          </a:endParaRPr>
        </a:p>
      </dsp:txBody>
      <dsp:txXfrm>
        <a:off x="4645149" y="633764"/>
        <a:ext cx="45190" cy="45190"/>
      </dsp:txXfrm>
    </dsp:sp>
    <dsp:sp modelId="{A69F79A7-3438-4597-9086-933E654CA4A7}">
      <dsp:nvSpPr>
        <dsp:cNvPr id="0" name=""/>
        <dsp:cNvSpPr/>
      </dsp:nvSpPr>
      <dsp:spPr>
        <a:xfrm>
          <a:off x="2727666" y="1082913"/>
          <a:ext cx="298473" cy="1279659"/>
        </a:xfrm>
        <a:custGeom>
          <a:avLst/>
          <a:gdLst/>
          <a:ahLst/>
          <a:cxnLst/>
          <a:rect l="0" t="0" r="0" b="0"/>
          <a:pathLst>
            <a:path>
              <a:moveTo>
                <a:pt x="0" y="1279659"/>
              </a:moveTo>
              <a:lnTo>
                <a:pt x="149236" y="1279659"/>
              </a:lnTo>
              <a:lnTo>
                <a:pt x="149236" y="0"/>
              </a:lnTo>
              <a:lnTo>
                <a:pt x="298473" y="0"/>
              </a:lnTo>
            </a:path>
          </a:pathLst>
        </a:custGeom>
        <a:noFill/>
        <a:ln w="254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chemeClr val="tx1"/>
            </a:solidFill>
          </a:endParaRPr>
        </a:p>
      </dsp:txBody>
      <dsp:txXfrm>
        <a:off x="2844052" y="1689892"/>
        <a:ext cx="65700" cy="65700"/>
      </dsp:txXfrm>
    </dsp:sp>
    <dsp:sp modelId="{391C1FCC-73BF-4F03-8959-D4ADB108BA96}">
      <dsp:nvSpPr>
        <dsp:cNvPr id="0" name=""/>
        <dsp:cNvSpPr/>
      </dsp:nvSpPr>
      <dsp:spPr>
        <a:xfrm>
          <a:off x="936824" y="2362573"/>
          <a:ext cx="298473" cy="853106"/>
        </a:xfrm>
        <a:custGeom>
          <a:avLst/>
          <a:gdLst/>
          <a:ahLst/>
          <a:cxnLst/>
          <a:rect l="0" t="0" r="0" b="0"/>
          <a:pathLst>
            <a:path>
              <a:moveTo>
                <a:pt x="0" y="853106"/>
              </a:moveTo>
              <a:lnTo>
                <a:pt x="149236" y="853106"/>
              </a:lnTo>
              <a:lnTo>
                <a:pt x="149236" y="0"/>
              </a:lnTo>
              <a:lnTo>
                <a:pt x="298473" y="0"/>
              </a:lnTo>
            </a:path>
          </a:pathLst>
        </a:custGeom>
        <a:noFill/>
        <a:ln w="254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chemeClr val="tx1"/>
            </a:solidFill>
          </a:endParaRPr>
        </a:p>
      </dsp:txBody>
      <dsp:txXfrm>
        <a:off x="1063466" y="2766531"/>
        <a:ext cx="45190" cy="45190"/>
      </dsp:txXfrm>
    </dsp:sp>
    <dsp:sp modelId="{88C8C215-7AE8-45F0-B3CD-382E1DF44AE3}">
      <dsp:nvSpPr>
        <dsp:cNvPr id="0" name=""/>
        <dsp:cNvSpPr/>
      </dsp:nvSpPr>
      <dsp:spPr>
        <a:xfrm rot="16200000">
          <a:off x="-488012" y="2988184"/>
          <a:ext cx="2394685" cy="454990"/>
        </a:xfrm>
        <a:prstGeom prst="rect">
          <a:avLst/>
        </a:prstGeom>
        <a:solidFill>
          <a:schemeClr val="accent5">
            <a:alpha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100" kern="1200" dirty="0">
              <a:solidFill>
                <a:schemeClr val="tx1"/>
              </a:solidFill>
            </a:rPr>
            <a:t>메인</a:t>
          </a:r>
        </a:p>
      </dsp:txBody>
      <dsp:txXfrm>
        <a:off x="-488012" y="2988184"/>
        <a:ext cx="2394685" cy="454990"/>
      </dsp:txXfrm>
    </dsp:sp>
    <dsp:sp modelId="{12CCE1AC-B6E8-457E-9791-0A7D662E0A65}">
      <dsp:nvSpPr>
        <dsp:cNvPr id="0" name=""/>
        <dsp:cNvSpPr/>
      </dsp:nvSpPr>
      <dsp:spPr>
        <a:xfrm>
          <a:off x="1235298" y="2135077"/>
          <a:ext cx="1492367" cy="454990"/>
        </a:xfrm>
        <a:prstGeom prst="rect">
          <a:avLst/>
        </a:prstGeom>
        <a:solidFill>
          <a:schemeClr val="accent5">
            <a:alpha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solidFill>
                <a:schemeClr val="tx1"/>
              </a:solidFill>
            </a:rPr>
            <a:t>로그인</a:t>
          </a:r>
        </a:p>
      </dsp:txBody>
      <dsp:txXfrm>
        <a:off x="1235298" y="2135077"/>
        <a:ext cx="1492367" cy="454990"/>
      </dsp:txXfrm>
    </dsp:sp>
    <dsp:sp modelId="{4B003D01-9AC9-4FF8-899E-9A1444B299AC}">
      <dsp:nvSpPr>
        <dsp:cNvPr id="0" name=""/>
        <dsp:cNvSpPr/>
      </dsp:nvSpPr>
      <dsp:spPr>
        <a:xfrm>
          <a:off x="3026139" y="855418"/>
          <a:ext cx="1492367" cy="454990"/>
        </a:xfrm>
        <a:prstGeom prst="rect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solidFill>
                <a:schemeClr val="tx1"/>
              </a:solidFill>
            </a:rPr>
            <a:t>홈</a:t>
          </a:r>
        </a:p>
      </dsp:txBody>
      <dsp:txXfrm>
        <a:off x="3026139" y="855418"/>
        <a:ext cx="1492367" cy="454990"/>
      </dsp:txXfrm>
    </dsp:sp>
    <dsp:sp modelId="{25E8337B-012E-4AB1-8A4D-5391719AD8C6}">
      <dsp:nvSpPr>
        <dsp:cNvPr id="0" name=""/>
        <dsp:cNvSpPr/>
      </dsp:nvSpPr>
      <dsp:spPr>
        <a:xfrm>
          <a:off x="4816981" y="2311"/>
          <a:ext cx="1492367" cy="454990"/>
        </a:xfrm>
        <a:prstGeom prst="rect">
          <a:avLst/>
        </a:prstGeom>
        <a:solidFill>
          <a:schemeClr val="accent5">
            <a:alpha val="3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>
              <a:solidFill>
                <a:schemeClr val="tx1"/>
              </a:solidFill>
            </a:rPr>
            <a:t>과목 수정</a:t>
          </a:r>
          <a:endParaRPr lang="ko-KR" altLang="en-US" sz="1400" kern="1200" dirty="0">
            <a:solidFill>
              <a:schemeClr val="tx1"/>
            </a:solidFill>
          </a:endParaRPr>
        </a:p>
      </dsp:txBody>
      <dsp:txXfrm>
        <a:off x="4816981" y="2311"/>
        <a:ext cx="1492367" cy="454990"/>
      </dsp:txXfrm>
    </dsp:sp>
    <dsp:sp modelId="{2548E0B8-66FC-481E-9841-B6DFE25E26E2}">
      <dsp:nvSpPr>
        <dsp:cNvPr id="0" name=""/>
        <dsp:cNvSpPr/>
      </dsp:nvSpPr>
      <dsp:spPr>
        <a:xfrm>
          <a:off x="4816981" y="571049"/>
          <a:ext cx="1492367" cy="454990"/>
        </a:xfrm>
        <a:prstGeom prst="rect">
          <a:avLst/>
        </a:prstGeom>
        <a:solidFill>
          <a:schemeClr val="accent5">
            <a:alpha val="3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>
              <a:solidFill>
                <a:schemeClr val="tx1"/>
              </a:solidFill>
            </a:rPr>
            <a:t>과목 삭제</a:t>
          </a:r>
          <a:endParaRPr lang="ko-KR" altLang="en-US" sz="1400" kern="1200" dirty="0">
            <a:solidFill>
              <a:schemeClr val="tx1"/>
            </a:solidFill>
          </a:endParaRPr>
        </a:p>
      </dsp:txBody>
      <dsp:txXfrm>
        <a:off x="4816981" y="571049"/>
        <a:ext cx="1492367" cy="454990"/>
      </dsp:txXfrm>
    </dsp:sp>
    <dsp:sp modelId="{0ABC8B77-A25F-4A38-9A4C-9150A7C4E4F5}">
      <dsp:nvSpPr>
        <dsp:cNvPr id="0" name=""/>
        <dsp:cNvSpPr/>
      </dsp:nvSpPr>
      <dsp:spPr>
        <a:xfrm>
          <a:off x="4816981" y="1139786"/>
          <a:ext cx="1492367" cy="454990"/>
        </a:xfrm>
        <a:prstGeom prst="rect">
          <a:avLst/>
        </a:prstGeom>
        <a:solidFill>
          <a:schemeClr val="accent5">
            <a:alpha val="3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>
              <a:solidFill>
                <a:schemeClr val="tx1"/>
              </a:solidFill>
            </a:rPr>
            <a:t>과목별 </a:t>
          </a:r>
          <a:r>
            <a:rPr lang="en-US" altLang="ko-KR" sz="1400" kern="1200">
              <a:solidFill>
                <a:schemeClr val="tx1"/>
              </a:solidFill>
            </a:rPr>
            <a:t>To do list</a:t>
          </a:r>
          <a:endParaRPr lang="ko-KR" altLang="en-US" sz="1400" kern="1200" dirty="0">
            <a:solidFill>
              <a:schemeClr val="tx1"/>
            </a:solidFill>
          </a:endParaRPr>
        </a:p>
      </dsp:txBody>
      <dsp:txXfrm>
        <a:off x="4816981" y="1139786"/>
        <a:ext cx="1492367" cy="454990"/>
      </dsp:txXfrm>
    </dsp:sp>
    <dsp:sp modelId="{823CF150-9967-4577-8D9F-0E6C410742FF}">
      <dsp:nvSpPr>
        <dsp:cNvPr id="0" name=""/>
        <dsp:cNvSpPr/>
      </dsp:nvSpPr>
      <dsp:spPr>
        <a:xfrm>
          <a:off x="6851003" y="374275"/>
          <a:ext cx="1492367" cy="454990"/>
        </a:xfrm>
        <a:prstGeom prst="rect">
          <a:avLst/>
        </a:prstGeom>
        <a:solidFill>
          <a:schemeClr val="accent5">
            <a:alpha val="3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solidFill>
                <a:schemeClr val="tx1"/>
              </a:solidFill>
            </a:rPr>
            <a:t>할 일 등록</a:t>
          </a:r>
        </a:p>
      </dsp:txBody>
      <dsp:txXfrm>
        <a:off x="6851003" y="374275"/>
        <a:ext cx="1492367" cy="454990"/>
      </dsp:txXfrm>
    </dsp:sp>
    <dsp:sp modelId="{170AC61F-BBD2-444C-9589-F18CDB7E8A64}">
      <dsp:nvSpPr>
        <dsp:cNvPr id="0" name=""/>
        <dsp:cNvSpPr/>
      </dsp:nvSpPr>
      <dsp:spPr>
        <a:xfrm>
          <a:off x="6851003" y="943012"/>
          <a:ext cx="1492367" cy="454990"/>
        </a:xfrm>
        <a:prstGeom prst="rect">
          <a:avLst/>
        </a:prstGeom>
        <a:solidFill>
          <a:schemeClr val="accent5">
            <a:alpha val="3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solidFill>
                <a:schemeClr val="tx1"/>
              </a:solidFill>
            </a:rPr>
            <a:t>할 일 수정</a:t>
          </a:r>
        </a:p>
      </dsp:txBody>
      <dsp:txXfrm>
        <a:off x="6851003" y="943012"/>
        <a:ext cx="1492367" cy="454990"/>
      </dsp:txXfrm>
    </dsp:sp>
    <dsp:sp modelId="{D5D17D6C-6C84-4325-A409-3FA18AABFCEE}">
      <dsp:nvSpPr>
        <dsp:cNvPr id="0" name=""/>
        <dsp:cNvSpPr/>
      </dsp:nvSpPr>
      <dsp:spPr>
        <a:xfrm>
          <a:off x="6851003" y="1511750"/>
          <a:ext cx="1492367" cy="454990"/>
        </a:xfrm>
        <a:prstGeom prst="rect">
          <a:avLst/>
        </a:prstGeom>
        <a:solidFill>
          <a:schemeClr val="accent5">
            <a:alpha val="3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>
              <a:solidFill>
                <a:schemeClr val="tx1"/>
              </a:solidFill>
            </a:rPr>
            <a:t>할 일 삭제</a:t>
          </a:r>
          <a:endParaRPr lang="ko-KR" altLang="en-US" sz="1400" kern="1200" dirty="0">
            <a:solidFill>
              <a:schemeClr val="tx1"/>
            </a:solidFill>
          </a:endParaRPr>
        </a:p>
      </dsp:txBody>
      <dsp:txXfrm>
        <a:off x="6851003" y="1511750"/>
        <a:ext cx="1492367" cy="454990"/>
      </dsp:txXfrm>
    </dsp:sp>
    <dsp:sp modelId="{7B43CD59-C1B0-4E76-824A-3EE4186827F0}">
      <dsp:nvSpPr>
        <dsp:cNvPr id="0" name=""/>
        <dsp:cNvSpPr/>
      </dsp:nvSpPr>
      <dsp:spPr>
        <a:xfrm>
          <a:off x="4816981" y="1708524"/>
          <a:ext cx="1492367" cy="454990"/>
        </a:xfrm>
        <a:prstGeom prst="rect">
          <a:avLst/>
        </a:prstGeom>
        <a:solidFill>
          <a:schemeClr val="accent5">
            <a:alpha val="3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solidFill>
                <a:schemeClr val="tx1"/>
              </a:solidFill>
            </a:rPr>
            <a:t>과목 등록</a:t>
          </a:r>
        </a:p>
      </dsp:txBody>
      <dsp:txXfrm>
        <a:off x="4816981" y="1708524"/>
        <a:ext cx="1492367" cy="454990"/>
      </dsp:txXfrm>
    </dsp:sp>
    <dsp:sp modelId="{E89FFBA3-D76F-49DC-89FF-8D262371ABE0}">
      <dsp:nvSpPr>
        <dsp:cNvPr id="0" name=""/>
        <dsp:cNvSpPr/>
      </dsp:nvSpPr>
      <dsp:spPr>
        <a:xfrm>
          <a:off x="3026139" y="3414737"/>
          <a:ext cx="1492367" cy="454990"/>
        </a:xfrm>
        <a:prstGeom prst="rect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solidFill>
                <a:schemeClr val="tx1"/>
              </a:solidFill>
            </a:rPr>
            <a:t>전체 </a:t>
          </a:r>
          <a:r>
            <a:rPr lang="en-US" altLang="ko-KR" sz="1400" kern="1200" dirty="0">
              <a:solidFill>
                <a:schemeClr val="tx1"/>
              </a:solidFill>
            </a:rPr>
            <a:t>To do list</a:t>
          </a:r>
          <a:endParaRPr lang="ko-KR" altLang="en-US" sz="1400" kern="1200" dirty="0">
            <a:solidFill>
              <a:schemeClr val="tx1"/>
            </a:solidFill>
          </a:endParaRPr>
        </a:p>
      </dsp:txBody>
      <dsp:txXfrm>
        <a:off x="3026139" y="3414737"/>
        <a:ext cx="1492367" cy="454990"/>
      </dsp:txXfrm>
    </dsp:sp>
    <dsp:sp modelId="{0B925D01-941F-41F9-AE14-E14E9B3C956E}">
      <dsp:nvSpPr>
        <dsp:cNvPr id="0" name=""/>
        <dsp:cNvSpPr/>
      </dsp:nvSpPr>
      <dsp:spPr>
        <a:xfrm>
          <a:off x="4816981" y="3414737"/>
          <a:ext cx="1492367" cy="454990"/>
        </a:xfrm>
        <a:prstGeom prst="rect">
          <a:avLst/>
        </a:prstGeom>
        <a:solidFill>
          <a:schemeClr val="accent5">
            <a:alpha val="3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solidFill>
                <a:schemeClr val="tx1"/>
              </a:solidFill>
            </a:rPr>
            <a:t>전체 </a:t>
          </a:r>
          <a:r>
            <a:rPr lang="en-US" altLang="ko-KR" sz="1400" kern="1200" dirty="0">
              <a:solidFill>
                <a:schemeClr val="tx1"/>
              </a:solidFill>
            </a:rPr>
            <a:t>To do list</a:t>
          </a:r>
          <a:r>
            <a:rPr lang="ko-KR" altLang="en-US" sz="1400" kern="1200" dirty="0">
              <a:solidFill>
                <a:schemeClr val="tx1"/>
              </a:solidFill>
            </a:rPr>
            <a:t>정렬</a:t>
          </a:r>
        </a:p>
      </dsp:txBody>
      <dsp:txXfrm>
        <a:off x="4816981" y="3414737"/>
        <a:ext cx="1492367" cy="454990"/>
      </dsp:txXfrm>
    </dsp:sp>
    <dsp:sp modelId="{8E01ADFE-2EE0-4B94-A94E-AFB6246EA17C}">
      <dsp:nvSpPr>
        <dsp:cNvPr id="0" name=""/>
        <dsp:cNvSpPr/>
      </dsp:nvSpPr>
      <dsp:spPr>
        <a:xfrm>
          <a:off x="6851003" y="2277262"/>
          <a:ext cx="1492367" cy="454990"/>
        </a:xfrm>
        <a:prstGeom prst="rect">
          <a:avLst/>
        </a:prstGeom>
        <a:solidFill>
          <a:schemeClr val="accent5">
            <a:alpha val="3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solidFill>
                <a:schemeClr val="tx1"/>
              </a:solidFill>
            </a:rPr>
            <a:t>과목</a:t>
          </a:r>
        </a:p>
      </dsp:txBody>
      <dsp:txXfrm>
        <a:off x="6851003" y="2277262"/>
        <a:ext cx="1492367" cy="454990"/>
      </dsp:txXfrm>
    </dsp:sp>
    <dsp:sp modelId="{560FC845-57B4-4304-942D-CD0F449A21C4}">
      <dsp:nvSpPr>
        <dsp:cNvPr id="0" name=""/>
        <dsp:cNvSpPr/>
      </dsp:nvSpPr>
      <dsp:spPr>
        <a:xfrm>
          <a:off x="6851003" y="2846000"/>
          <a:ext cx="1492367" cy="454990"/>
        </a:xfrm>
        <a:prstGeom prst="rect">
          <a:avLst/>
        </a:prstGeom>
        <a:solidFill>
          <a:schemeClr val="accent5">
            <a:alpha val="3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>
              <a:solidFill>
                <a:schemeClr val="tx1"/>
              </a:solidFill>
            </a:rPr>
            <a:t>마감 기한</a:t>
          </a:r>
          <a:endParaRPr lang="ko-KR" altLang="en-US" sz="1400" kern="1200" dirty="0">
            <a:solidFill>
              <a:schemeClr val="tx1"/>
            </a:solidFill>
          </a:endParaRPr>
        </a:p>
      </dsp:txBody>
      <dsp:txXfrm>
        <a:off x="6851003" y="2846000"/>
        <a:ext cx="1492367" cy="454990"/>
      </dsp:txXfrm>
    </dsp:sp>
    <dsp:sp modelId="{6014DB75-78EA-41B0-A425-94B3864F79EF}">
      <dsp:nvSpPr>
        <dsp:cNvPr id="0" name=""/>
        <dsp:cNvSpPr/>
      </dsp:nvSpPr>
      <dsp:spPr>
        <a:xfrm>
          <a:off x="6851003" y="3414737"/>
          <a:ext cx="1492367" cy="454990"/>
        </a:xfrm>
        <a:prstGeom prst="rect">
          <a:avLst/>
        </a:prstGeom>
        <a:solidFill>
          <a:schemeClr val="accent5">
            <a:alpha val="3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>
              <a:solidFill>
                <a:schemeClr val="tx1"/>
              </a:solidFill>
            </a:rPr>
            <a:t>실제 마감일</a:t>
          </a:r>
          <a:endParaRPr lang="ko-KR" altLang="en-US" sz="1400" kern="1200" dirty="0">
            <a:solidFill>
              <a:schemeClr val="tx1"/>
            </a:solidFill>
          </a:endParaRPr>
        </a:p>
      </dsp:txBody>
      <dsp:txXfrm>
        <a:off x="6851003" y="3414737"/>
        <a:ext cx="1492367" cy="454990"/>
      </dsp:txXfrm>
    </dsp:sp>
    <dsp:sp modelId="{A774F8E3-C185-49C5-AE31-7F1C3AE7D02B}">
      <dsp:nvSpPr>
        <dsp:cNvPr id="0" name=""/>
        <dsp:cNvSpPr/>
      </dsp:nvSpPr>
      <dsp:spPr>
        <a:xfrm>
          <a:off x="6851003" y="3983475"/>
          <a:ext cx="1492367" cy="454990"/>
        </a:xfrm>
        <a:prstGeom prst="rect">
          <a:avLst/>
        </a:prstGeom>
        <a:solidFill>
          <a:schemeClr val="accent5">
            <a:alpha val="3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>
              <a:solidFill>
                <a:schemeClr val="tx1"/>
              </a:solidFill>
            </a:rPr>
            <a:t>완료 여부</a:t>
          </a:r>
          <a:endParaRPr lang="ko-KR" altLang="en-US" sz="1400" kern="1200" dirty="0">
            <a:solidFill>
              <a:schemeClr val="tx1"/>
            </a:solidFill>
          </a:endParaRPr>
        </a:p>
      </dsp:txBody>
      <dsp:txXfrm>
        <a:off x="6851003" y="3983475"/>
        <a:ext cx="1492367" cy="454990"/>
      </dsp:txXfrm>
    </dsp:sp>
    <dsp:sp modelId="{C4802B54-EDA0-4980-AE8A-B2CEBBCE49FC}">
      <dsp:nvSpPr>
        <dsp:cNvPr id="0" name=""/>
        <dsp:cNvSpPr/>
      </dsp:nvSpPr>
      <dsp:spPr>
        <a:xfrm>
          <a:off x="6851003" y="4552213"/>
          <a:ext cx="1492367" cy="454990"/>
        </a:xfrm>
        <a:prstGeom prst="rect">
          <a:avLst/>
        </a:prstGeom>
        <a:solidFill>
          <a:schemeClr val="accent5">
            <a:alpha val="3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>
              <a:solidFill>
                <a:schemeClr val="tx1"/>
              </a:solidFill>
            </a:rPr>
            <a:t>중요도 </a:t>
          </a:r>
          <a:endParaRPr lang="ko-KR" altLang="en-US" sz="1400" kern="1200" dirty="0">
            <a:solidFill>
              <a:schemeClr val="tx1"/>
            </a:solidFill>
          </a:endParaRPr>
        </a:p>
      </dsp:txBody>
      <dsp:txXfrm>
        <a:off x="6851003" y="4552213"/>
        <a:ext cx="1492367" cy="454990"/>
      </dsp:txXfrm>
    </dsp:sp>
    <dsp:sp modelId="{9B6003AA-B436-4D10-8C14-F1712B5EAFEA}">
      <dsp:nvSpPr>
        <dsp:cNvPr id="0" name=""/>
        <dsp:cNvSpPr/>
      </dsp:nvSpPr>
      <dsp:spPr>
        <a:xfrm>
          <a:off x="1235298" y="2703815"/>
          <a:ext cx="1492367" cy="454990"/>
        </a:xfrm>
        <a:prstGeom prst="rect">
          <a:avLst/>
        </a:prstGeom>
        <a:solidFill>
          <a:schemeClr val="accent5">
            <a:alpha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solidFill>
                <a:schemeClr val="tx1"/>
              </a:solidFill>
            </a:rPr>
            <a:t>회원 가입</a:t>
          </a:r>
        </a:p>
      </dsp:txBody>
      <dsp:txXfrm>
        <a:off x="1235298" y="2703815"/>
        <a:ext cx="1492367" cy="454990"/>
      </dsp:txXfrm>
    </dsp:sp>
    <dsp:sp modelId="{224D030B-0836-4AD8-865F-3A4FDC0D5772}">
      <dsp:nvSpPr>
        <dsp:cNvPr id="0" name=""/>
        <dsp:cNvSpPr/>
      </dsp:nvSpPr>
      <dsp:spPr>
        <a:xfrm>
          <a:off x="1235298" y="3272553"/>
          <a:ext cx="1492367" cy="454990"/>
        </a:xfrm>
        <a:prstGeom prst="rect">
          <a:avLst/>
        </a:prstGeom>
        <a:solidFill>
          <a:schemeClr val="accent5">
            <a:alpha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>
              <a:solidFill>
                <a:schemeClr val="tx1"/>
              </a:solidFill>
            </a:rPr>
            <a:t>ID </a:t>
          </a:r>
          <a:r>
            <a:rPr lang="ko-KR" altLang="en-US" sz="1400" kern="1200" dirty="0">
              <a:solidFill>
                <a:schemeClr val="tx1"/>
              </a:solidFill>
            </a:rPr>
            <a:t>찾기</a:t>
          </a:r>
        </a:p>
      </dsp:txBody>
      <dsp:txXfrm>
        <a:off x="1235298" y="3272553"/>
        <a:ext cx="1492367" cy="454990"/>
      </dsp:txXfrm>
    </dsp:sp>
    <dsp:sp modelId="{930B79FA-9938-411E-B2CA-3E20D8EE745A}">
      <dsp:nvSpPr>
        <dsp:cNvPr id="0" name=""/>
        <dsp:cNvSpPr/>
      </dsp:nvSpPr>
      <dsp:spPr>
        <a:xfrm>
          <a:off x="1235298" y="3841291"/>
          <a:ext cx="1492367" cy="454990"/>
        </a:xfrm>
        <a:prstGeom prst="rect">
          <a:avLst/>
        </a:prstGeom>
        <a:solidFill>
          <a:schemeClr val="accent5">
            <a:alpha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>
              <a:solidFill>
                <a:schemeClr val="tx1"/>
              </a:solidFill>
            </a:rPr>
            <a:t>PW </a:t>
          </a:r>
          <a:r>
            <a:rPr lang="ko-KR" altLang="en-US" sz="1400" kern="1200" dirty="0">
              <a:solidFill>
                <a:schemeClr val="tx1"/>
              </a:solidFill>
            </a:rPr>
            <a:t>찾기</a:t>
          </a:r>
        </a:p>
      </dsp:txBody>
      <dsp:txXfrm>
        <a:off x="1235298" y="3841291"/>
        <a:ext cx="1492367" cy="4549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6B5ACD-F578-455E-90A2-BC8633B0694E}">
      <dsp:nvSpPr>
        <dsp:cNvPr id="0" name=""/>
        <dsp:cNvSpPr/>
      </dsp:nvSpPr>
      <dsp:spPr>
        <a:xfrm>
          <a:off x="6236930" y="3900191"/>
          <a:ext cx="276407" cy="10533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8203" y="0"/>
              </a:lnTo>
              <a:lnTo>
                <a:pt x="138203" y="1053380"/>
              </a:lnTo>
              <a:lnTo>
                <a:pt x="276407" y="1053380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6347907" y="4399655"/>
        <a:ext cx="54452" cy="54452"/>
      </dsp:txXfrm>
    </dsp:sp>
    <dsp:sp modelId="{5E309CE8-9FF5-4A00-9CDE-E308B5FB2E98}">
      <dsp:nvSpPr>
        <dsp:cNvPr id="0" name=""/>
        <dsp:cNvSpPr/>
      </dsp:nvSpPr>
      <dsp:spPr>
        <a:xfrm>
          <a:off x="6236930" y="3900191"/>
          <a:ext cx="276407" cy="5266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8203" y="0"/>
              </a:lnTo>
              <a:lnTo>
                <a:pt x="138203" y="526690"/>
              </a:lnTo>
              <a:lnTo>
                <a:pt x="276407" y="526690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6360263" y="4148666"/>
        <a:ext cx="29740" cy="29740"/>
      </dsp:txXfrm>
    </dsp:sp>
    <dsp:sp modelId="{454955A2-2DE7-4560-95CF-D5C782D6B554}">
      <dsp:nvSpPr>
        <dsp:cNvPr id="0" name=""/>
        <dsp:cNvSpPr/>
      </dsp:nvSpPr>
      <dsp:spPr>
        <a:xfrm>
          <a:off x="6236930" y="3854471"/>
          <a:ext cx="27640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6407" y="45720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6368223" y="3893281"/>
        <a:ext cx="13820" cy="13820"/>
      </dsp:txXfrm>
    </dsp:sp>
    <dsp:sp modelId="{F03B3E69-F622-4303-85F9-0AB2E2589E0D}">
      <dsp:nvSpPr>
        <dsp:cNvPr id="0" name=""/>
        <dsp:cNvSpPr/>
      </dsp:nvSpPr>
      <dsp:spPr>
        <a:xfrm>
          <a:off x="6236930" y="3373501"/>
          <a:ext cx="276407" cy="526690"/>
        </a:xfrm>
        <a:custGeom>
          <a:avLst/>
          <a:gdLst/>
          <a:ahLst/>
          <a:cxnLst/>
          <a:rect l="0" t="0" r="0" b="0"/>
          <a:pathLst>
            <a:path>
              <a:moveTo>
                <a:pt x="0" y="526690"/>
              </a:moveTo>
              <a:lnTo>
                <a:pt x="138203" y="526690"/>
              </a:lnTo>
              <a:lnTo>
                <a:pt x="138203" y="0"/>
              </a:lnTo>
              <a:lnTo>
                <a:pt x="276407" y="0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6360263" y="3621976"/>
        <a:ext cx="29740" cy="29740"/>
      </dsp:txXfrm>
    </dsp:sp>
    <dsp:sp modelId="{F2BCDD72-8DCA-46D5-A94C-0C3298766EEC}">
      <dsp:nvSpPr>
        <dsp:cNvPr id="0" name=""/>
        <dsp:cNvSpPr/>
      </dsp:nvSpPr>
      <dsp:spPr>
        <a:xfrm>
          <a:off x="6236930" y="2846811"/>
          <a:ext cx="276407" cy="1053380"/>
        </a:xfrm>
        <a:custGeom>
          <a:avLst/>
          <a:gdLst/>
          <a:ahLst/>
          <a:cxnLst/>
          <a:rect l="0" t="0" r="0" b="0"/>
          <a:pathLst>
            <a:path>
              <a:moveTo>
                <a:pt x="0" y="1053380"/>
              </a:moveTo>
              <a:lnTo>
                <a:pt x="138203" y="1053380"/>
              </a:lnTo>
              <a:lnTo>
                <a:pt x="138203" y="0"/>
              </a:lnTo>
              <a:lnTo>
                <a:pt x="276407" y="0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6347907" y="3346275"/>
        <a:ext cx="54452" cy="54452"/>
      </dsp:txXfrm>
    </dsp:sp>
    <dsp:sp modelId="{D8271880-987B-4930-A848-2D35015454A3}">
      <dsp:nvSpPr>
        <dsp:cNvPr id="0" name=""/>
        <dsp:cNvSpPr/>
      </dsp:nvSpPr>
      <dsp:spPr>
        <a:xfrm>
          <a:off x="4578487" y="3854471"/>
          <a:ext cx="27640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6407" y="45720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709781" y="3893281"/>
        <a:ext cx="13820" cy="13820"/>
      </dsp:txXfrm>
    </dsp:sp>
    <dsp:sp modelId="{FBB101C3-10F0-4A23-A195-CEBA5AE673AC}">
      <dsp:nvSpPr>
        <dsp:cNvPr id="0" name=""/>
        <dsp:cNvSpPr/>
      </dsp:nvSpPr>
      <dsp:spPr>
        <a:xfrm>
          <a:off x="2920045" y="2814956"/>
          <a:ext cx="276407" cy="1085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8203" y="0"/>
              </a:lnTo>
              <a:lnTo>
                <a:pt x="138203" y="1085234"/>
              </a:lnTo>
              <a:lnTo>
                <a:pt x="276407" y="1085234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030252" y="3329577"/>
        <a:ext cx="55994" cy="55994"/>
      </dsp:txXfrm>
    </dsp:sp>
    <dsp:sp modelId="{DE5108F7-10F5-46FD-A786-DB962D64D4DC}">
      <dsp:nvSpPr>
        <dsp:cNvPr id="0" name=""/>
        <dsp:cNvSpPr/>
      </dsp:nvSpPr>
      <dsp:spPr>
        <a:xfrm>
          <a:off x="4578487" y="1266740"/>
          <a:ext cx="276407" cy="10533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8203" y="0"/>
              </a:lnTo>
              <a:lnTo>
                <a:pt x="138203" y="1053380"/>
              </a:lnTo>
              <a:lnTo>
                <a:pt x="276407" y="1053380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689465" y="1766204"/>
        <a:ext cx="54452" cy="54452"/>
      </dsp:txXfrm>
    </dsp:sp>
    <dsp:sp modelId="{1C0FF3B5-D071-4792-8489-CB8560A0D68C}">
      <dsp:nvSpPr>
        <dsp:cNvPr id="0" name=""/>
        <dsp:cNvSpPr/>
      </dsp:nvSpPr>
      <dsp:spPr>
        <a:xfrm>
          <a:off x="7895372" y="2274400"/>
          <a:ext cx="27640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6407" y="45720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8026665" y="2313210"/>
        <a:ext cx="13820" cy="13820"/>
      </dsp:txXfrm>
    </dsp:sp>
    <dsp:sp modelId="{4D8B4EA8-2DC4-4D10-8998-EA6370F08E24}">
      <dsp:nvSpPr>
        <dsp:cNvPr id="0" name=""/>
        <dsp:cNvSpPr/>
      </dsp:nvSpPr>
      <dsp:spPr>
        <a:xfrm>
          <a:off x="6236930" y="1793430"/>
          <a:ext cx="276407" cy="5266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8203" y="0"/>
              </a:lnTo>
              <a:lnTo>
                <a:pt x="138203" y="526690"/>
              </a:lnTo>
              <a:lnTo>
                <a:pt x="276407" y="526690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6360263" y="2041905"/>
        <a:ext cx="29740" cy="29740"/>
      </dsp:txXfrm>
    </dsp:sp>
    <dsp:sp modelId="{77C2C7EE-55EB-4140-9858-7455EE281850}">
      <dsp:nvSpPr>
        <dsp:cNvPr id="0" name=""/>
        <dsp:cNvSpPr/>
      </dsp:nvSpPr>
      <dsp:spPr>
        <a:xfrm>
          <a:off x="7895372" y="1747710"/>
          <a:ext cx="27640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6407" y="45720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8026665" y="1786520"/>
        <a:ext cx="13820" cy="13820"/>
      </dsp:txXfrm>
    </dsp:sp>
    <dsp:sp modelId="{B027A6D6-0F82-4125-8199-AC00EA02A69A}">
      <dsp:nvSpPr>
        <dsp:cNvPr id="0" name=""/>
        <dsp:cNvSpPr/>
      </dsp:nvSpPr>
      <dsp:spPr>
        <a:xfrm>
          <a:off x="6236930" y="1747710"/>
          <a:ext cx="27640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6407" y="45720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6368223" y="1786520"/>
        <a:ext cx="13820" cy="13820"/>
      </dsp:txXfrm>
    </dsp:sp>
    <dsp:sp modelId="{952E22CA-F14B-4C90-A067-F84B6D287D02}">
      <dsp:nvSpPr>
        <dsp:cNvPr id="0" name=""/>
        <dsp:cNvSpPr/>
      </dsp:nvSpPr>
      <dsp:spPr>
        <a:xfrm>
          <a:off x="7895372" y="1221020"/>
          <a:ext cx="27640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6407" y="45720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8026665" y="1259830"/>
        <a:ext cx="13820" cy="13820"/>
      </dsp:txXfrm>
    </dsp:sp>
    <dsp:sp modelId="{3E026D3A-8C96-47B4-820C-F048EED2F60C}">
      <dsp:nvSpPr>
        <dsp:cNvPr id="0" name=""/>
        <dsp:cNvSpPr/>
      </dsp:nvSpPr>
      <dsp:spPr>
        <a:xfrm>
          <a:off x="6236930" y="1266740"/>
          <a:ext cx="276407" cy="526690"/>
        </a:xfrm>
        <a:custGeom>
          <a:avLst/>
          <a:gdLst/>
          <a:ahLst/>
          <a:cxnLst/>
          <a:rect l="0" t="0" r="0" b="0"/>
          <a:pathLst>
            <a:path>
              <a:moveTo>
                <a:pt x="0" y="526690"/>
              </a:moveTo>
              <a:lnTo>
                <a:pt x="138203" y="526690"/>
              </a:lnTo>
              <a:lnTo>
                <a:pt x="138203" y="0"/>
              </a:lnTo>
              <a:lnTo>
                <a:pt x="276407" y="0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6360263" y="1515215"/>
        <a:ext cx="29740" cy="29740"/>
      </dsp:txXfrm>
    </dsp:sp>
    <dsp:sp modelId="{B1FE5E1F-3D43-4D7B-B028-8D5E66671383}">
      <dsp:nvSpPr>
        <dsp:cNvPr id="0" name=""/>
        <dsp:cNvSpPr/>
      </dsp:nvSpPr>
      <dsp:spPr>
        <a:xfrm>
          <a:off x="4578487" y="1266740"/>
          <a:ext cx="276407" cy="5266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8203" y="0"/>
              </a:lnTo>
              <a:lnTo>
                <a:pt x="138203" y="526690"/>
              </a:lnTo>
              <a:lnTo>
                <a:pt x="276407" y="526690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701821" y="1515215"/>
        <a:ext cx="29740" cy="29740"/>
      </dsp:txXfrm>
    </dsp:sp>
    <dsp:sp modelId="{89A88D8E-EB2F-4996-A121-E2A227CF97B2}">
      <dsp:nvSpPr>
        <dsp:cNvPr id="0" name=""/>
        <dsp:cNvSpPr/>
      </dsp:nvSpPr>
      <dsp:spPr>
        <a:xfrm>
          <a:off x="6236930" y="694330"/>
          <a:ext cx="27640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6407" y="45720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6368223" y="733139"/>
        <a:ext cx="13820" cy="13820"/>
      </dsp:txXfrm>
    </dsp:sp>
    <dsp:sp modelId="{D142659E-4A1D-4398-AC81-0F187E0CB78D}">
      <dsp:nvSpPr>
        <dsp:cNvPr id="0" name=""/>
        <dsp:cNvSpPr/>
      </dsp:nvSpPr>
      <dsp:spPr>
        <a:xfrm>
          <a:off x="4578487" y="740050"/>
          <a:ext cx="276407" cy="526690"/>
        </a:xfrm>
        <a:custGeom>
          <a:avLst/>
          <a:gdLst/>
          <a:ahLst/>
          <a:cxnLst/>
          <a:rect l="0" t="0" r="0" b="0"/>
          <a:pathLst>
            <a:path>
              <a:moveTo>
                <a:pt x="0" y="526690"/>
              </a:moveTo>
              <a:lnTo>
                <a:pt x="138203" y="526690"/>
              </a:lnTo>
              <a:lnTo>
                <a:pt x="138203" y="0"/>
              </a:lnTo>
              <a:lnTo>
                <a:pt x="276407" y="0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701821" y="988524"/>
        <a:ext cx="29740" cy="29740"/>
      </dsp:txXfrm>
    </dsp:sp>
    <dsp:sp modelId="{DA712124-0593-4308-A53C-B9123AE4A607}">
      <dsp:nvSpPr>
        <dsp:cNvPr id="0" name=""/>
        <dsp:cNvSpPr/>
      </dsp:nvSpPr>
      <dsp:spPr>
        <a:xfrm>
          <a:off x="6236930" y="167639"/>
          <a:ext cx="27640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6407" y="45720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6368223" y="206449"/>
        <a:ext cx="13820" cy="13820"/>
      </dsp:txXfrm>
    </dsp:sp>
    <dsp:sp modelId="{A1D1ECDD-CA9F-470F-AADD-2EC2A7E0A911}">
      <dsp:nvSpPr>
        <dsp:cNvPr id="0" name=""/>
        <dsp:cNvSpPr/>
      </dsp:nvSpPr>
      <dsp:spPr>
        <a:xfrm>
          <a:off x="4578487" y="213359"/>
          <a:ext cx="276407" cy="1053380"/>
        </a:xfrm>
        <a:custGeom>
          <a:avLst/>
          <a:gdLst/>
          <a:ahLst/>
          <a:cxnLst/>
          <a:rect l="0" t="0" r="0" b="0"/>
          <a:pathLst>
            <a:path>
              <a:moveTo>
                <a:pt x="0" y="1053380"/>
              </a:moveTo>
              <a:lnTo>
                <a:pt x="138203" y="1053380"/>
              </a:lnTo>
              <a:lnTo>
                <a:pt x="138203" y="0"/>
              </a:lnTo>
              <a:lnTo>
                <a:pt x="276407" y="0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689465" y="712824"/>
        <a:ext cx="54452" cy="54452"/>
      </dsp:txXfrm>
    </dsp:sp>
    <dsp:sp modelId="{8FD301DB-354F-4115-92CC-ABA056BDF19C}">
      <dsp:nvSpPr>
        <dsp:cNvPr id="0" name=""/>
        <dsp:cNvSpPr/>
      </dsp:nvSpPr>
      <dsp:spPr>
        <a:xfrm>
          <a:off x="2920045" y="1266740"/>
          <a:ext cx="276407" cy="1548216"/>
        </a:xfrm>
        <a:custGeom>
          <a:avLst/>
          <a:gdLst/>
          <a:ahLst/>
          <a:cxnLst/>
          <a:rect l="0" t="0" r="0" b="0"/>
          <a:pathLst>
            <a:path>
              <a:moveTo>
                <a:pt x="0" y="1548216"/>
              </a:moveTo>
              <a:lnTo>
                <a:pt x="138203" y="1548216"/>
              </a:lnTo>
              <a:lnTo>
                <a:pt x="138203" y="0"/>
              </a:lnTo>
              <a:lnTo>
                <a:pt x="276407" y="0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018931" y="2001531"/>
        <a:ext cx="78634" cy="78634"/>
      </dsp:txXfrm>
    </dsp:sp>
    <dsp:sp modelId="{143FA163-8464-43ED-8A9A-4A014F68D726}">
      <dsp:nvSpPr>
        <dsp:cNvPr id="0" name=""/>
        <dsp:cNvSpPr/>
      </dsp:nvSpPr>
      <dsp:spPr>
        <a:xfrm>
          <a:off x="1261603" y="1897615"/>
          <a:ext cx="276407" cy="9173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8203" y="0"/>
              </a:lnTo>
              <a:lnTo>
                <a:pt x="138203" y="917341"/>
              </a:lnTo>
              <a:lnTo>
                <a:pt x="276407" y="917341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1375854" y="2332334"/>
        <a:ext cx="47903" cy="47903"/>
      </dsp:txXfrm>
    </dsp:sp>
    <dsp:sp modelId="{D92FD21C-2300-40D7-9E08-4FBBC137679B}">
      <dsp:nvSpPr>
        <dsp:cNvPr id="0" name=""/>
        <dsp:cNvSpPr/>
      </dsp:nvSpPr>
      <dsp:spPr>
        <a:xfrm>
          <a:off x="1261603" y="1897615"/>
          <a:ext cx="276407" cy="1591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8203" y="0"/>
              </a:lnTo>
              <a:lnTo>
                <a:pt x="138203" y="159160"/>
              </a:lnTo>
              <a:lnTo>
                <a:pt x="276407" y="159160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1391833" y="1969221"/>
        <a:ext cx="15947" cy="15947"/>
      </dsp:txXfrm>
    </dsp:sp>
    <dsp:sp modelId="{C3602517-4ADB-458F-AC74-925C824FF6D2}">
      <dsp:nvSpPr>
        <dsp:cNvPr id="0" name=""/>
        <dsp:cNvSpPr/>
      </dsp:nvSpPr>
      <dsp:spPr>
        <a:xfrm>
          <a:off x="1261603" y="1530085"/>
          <a:ext cx="276407" cy="367530"/>
        </a:xfrm>
        <a:custGeom>
          <a:avLst/>
          <a:gdLst/>
          <a:ahLst/>
          <a:cxnLst/>
          <a:rect l="0" t="0" r="0" b="0"/>
          <a:pathLst>
            <a:path>
              <a:moveTo>
                <a:pt x="0" y="367530"/>
              </a:moveTo>
              <a:lnTo>
                <a:pt x="138203" y="367530"/>
              </a:lnTo>
              <a:lnTo>
                <a:pt x="138203" y="0"/>
              </a:lnTo>
              <a:lnTo>
                <a:pt x="276407" y="0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1388310" y="1702353"/>
        <a:ext cx="22993" cy="22993"/>
      </dsp:txXfrm>
    </dsp:sp>
    <dsp:sp modelId="{29846AB8-F463-4A04-9D56-CF8A5EA7BEB3}">
      <dsp:nvSpPr>
        <dsp:cNvPr id="0" name=""/>
        <dsp:cNvSpPr/>
      </dsp:nvSpPr>
      <dsp:spPr>
        <a:xfrm>
          <a:off x="1261603" y="1003395"/>
          <a:ext cx="276407" cy="894220"/>
        </a:xfrm>
        <a:custGeom>
          <a:avLst/>
          <a:gdLst/>
          <a:ahLst/>
          <a:cxnLst/>
          <a:rect l="0" t="0" r="0" b="0"/>
          <a:pathLst>
            <a:path>
              <a:moveTo>
                <a:pt x="0" y="894220"/>
              </a:moveTo>
              <a:lnTo>
                <a:pt x="138203" y="894220"/>
              </a:lnTo>
              <a:lnTo>
                <a:pt x="138203" y="0"/>
              </a:lnTo>
              <a:lnTo>
                <a:pt x="276407" y="0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1376407" y="1427106"/>
        <a:ext cx="46798" cy="46798"/>
      </dsp:txXfrm>
    </dsp:sp>
    <dsp:sp modelId="{ACF03D46-7112-4980-8296-3F5F18D43A70}">
      <dsp:nvSpPr>
        <dsp:cNvPr id="0" name=""/>
        <dsp:cNvSpPr/>
      </dsp:nvSpPr>
      <dsp:spPr>
        <a:xfrm rot="16200000">
          <a:off x="-57894" y="1686939"/>
          <a:ext cx="2217643" cy="421352"/>
        </a:xfrm>
        <a:prstGeom prst="rect">
          <a:avLst/>
        </a:prstGeom>
        <a:solidFill>
          <a:schemeClr val="accent1">
            <a:shade val="6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/>
            <a:t>사용자</a:t>
          </a:r>
        </a:p>
      </dsp:txBody>
      <dsp:txXfrm>
        <a:off x="-57894" y="1686939"/>
        <a:ext cx="2217643" cy="421352"/>
      </dsp:txXfrm>
    </dsp:sp>
    <dsp:sp modelId="{7A562ACE-DFD8-41DF-A2D1-B96033FD9F4D}">
      <dsp:nvSpPr>
        <dsp:cNvPr id="0" name=""/>
        <dsp:cNvSpPr/>
      </dsp:nvSpPr>
      <dsp:spPr>
        <a:xfrm>
          <a:off x="1538010" y="792719"/>
          <a:ext cx="1382035" cy="421352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회원 가입</a:t>
          </a:r>
        </a:p>
      </dsp:txBody>
      <dsp:txXfrm>
        <a:off x="1538010" y="792719"/>
        <a:ext cx="1382035" cy="421352"/>
      </dsp:txXfrm>
    </dsp:sp>
    <dsp:sp modelId="{787AC5D1-7874-43AA-955D-FBA7FB599159}">
      <dsp:nvSpPr>
        <dsp:cNvPr id="0" name=""/>
        <dsp:cNvSpPr/>
      </dsp:nvSpPr>
      <dsp:spPr>
        <a:xfrm>
          <a:off x="1538010" y="1319409"/>
          <a:ext cx="1382035" cy="421352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ID </a:t>
          </a:r>
          <a:r>
            <a:rPr lang="ko-KR" altLang="en-US" sz="1300" kern="1200" dirty="0"/>
            <a:t>찾기</a:t>
          </a:r>
        </a:p>
      </dsp:txBody>
      <dsp:txXfrm>
        <a:off x="1538010" y="1319409"/>
        <a:ext cx="1382035" cy="421352"/>
      </dsp:txXfrm>
    </dsp:sp>
    <dsp:sp modelId="{EBEE611F-4842-4FA1-9D84-E38F57B4F070}">
      <dsp:nvSpPr>
        <dsp:cNvPr id="0" name=""/>
        <dsp:cNvSpPr/>
      </dsp:nvSpPr>
      <dsp:spPr>
        <a:xfrm>
          <a:off x="1538010" y="1846099"/>
          <a:ext cx="1382035" cy="421352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PW </a:t>
          </a:r>
          <a:r>
            <a:rPr lang="ko-KR" altLang="en-US" sz="1300" kern="1200" dirty="0"/>
            <a:t>찾기</a:t>
          </a:r>
        </a:p>
      </dsp:txBody>
      <dsp:txXfrm>
        <a:off x="1538010" y="1846099"/>
        <a:ext cx="1382035" cy="421352"/>
      </dsp:txXfrm>
    </dsp:sp>
    <dsp:sp modelId="{7585F125-959F-4EB7-9D74-9504D4875E04}">
      <dsp:nvSpPr>
        <dsp:cNvPr id="0" name=""/>
        <dsp:cNvSpPr/>
      </dsp:nvSpPr>
      <dsp:spPr>
        <a:xfrm>
          <a:off x="1538010" y="2604280"/>
          <a:ext cx="1382035" cy="421352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로그인</a:t>
          </a:r>
        </a:p>
      </dsp:txBody>
      <dsp:txXfrm>
        <a:off x="1538010" y="2604280"/>
        <a:ext cx="1382035" cy="421352"/>
      </dsp:txXfrm>
    </dsp:sp>
    <dsp:sp modelId="{48D1CBC2-23B9-49D7-8D89-4ED7E66930E7}">
      <dsp:nvSpPr>
        <dsp:cNvPr id="0" name=""/>
        <dsp:cNvSpPr/>
      </dsp:nvSpPr>
      <dsp:spPr>
        <a:xfrm>
          <a:off x="3196452" y="1056064"/>
          <a:ext cx="1382035" cy="421352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홈</a:t>
          </a:r>
          <a:endParaRPr lang="en-US" altLang="ko-KR" sz="1300" kern="1200" dirty="0"/>
        </a:p>
      </dsp:txBody>
      <dsp:txXfrm>
        <a:off x="3196452" y="1056064"/>
        <a:ext cx="1382035" cy="421352"/>
      </dsp:txXfrm>
    </dsp:sp>
    <dsp:sp modelId="{109D5B5E-BAA3-46F6-A96C-5D61BA124C40}">
      <dsp:nvSpPr>
        <dsp:cNvPr id="0" name=""/>
        <dsp:cNvSpPr/>
      </dsp:nvSpPr>
      <dsp:spPr>
        <a:xfrm>
          <a:off x="4854895" y="2683"/>
          <a:ext cx="1382035" cy="421352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과목 수정</a:t>
          </a:r>
        </a:p>
      </dsp:txBody>
      <dsp:txXfrm>
        <a:off x="4854895" y="2683"/>
        <a:ext cx="1382035" cy="421352"/>
      </dsp:txXfrm>
    </dsp:sp>
    <dsp:sp modelId="{94BD8E0C-B821-4733-8ECB-B57E6C5439B9}">
      <dsp:nvSpPr>
        <dsp:cNvPr id="0" name=""/>
        <dsp:cNvSpPr/>
      </dsp:nvSpPr>
      <dsp:spPr>
        <a:xfrm>
          <a:off x="6513337" y="2683"/>
          <a:ext cx="1382035" cy="421352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과목 수정 삭제 창</a:t>
          </a:r>
        </a:p>
      </dsp:txBody>
      <dsp:txXfrm>
        <a:off x="6513337" y="2683"/>
        <a:ext cx="1382035" cy="421352"/>
      </dsp:txXfrm>
    </dsp:sp>
    <dsp:sp modelId="{7F96FCA4-EF81-4DD2-886A-A1608A5FDEA0}">
      <dsp:nvSpPr>
        <dsp:cNvPr id="0" name=""/>
        <dsp:cNvSpPr/>
      </dsp:nvSpPr>
      <dsp:spPr>
        <a:xfrm>
          <a:off x="4854895" y="529374"/>
          <a:ext cx="1382035" cy="421352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과목 삭제</a:t>
          </a:r>
        </a:p>
      </dsp:txBody>
      <dsp:txXfrm>
        <a:off x="4854895" y="529374"/>
        <a:ext cx="1382035" cy="421352"/>
      </dsp:txXfrm>
    </dsp:sp>
    <dsp:sp modelId="{508E3FD4-26B5-48FF-A22C-5AD1B78DD55F}">
      <dsp:nvSpPr>
        <dsp:cNvPr id="0" name=""/>
        <dsp:cNvSpPr/>
      </dsp:nvSpPr>
      <dsp:spPr>
        <a:xfrm>
          <a:off x="6513337" y="529374"/>
          <a:ext cx="1382035" cy="421352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삭제 팝업 창</a:t>
          </a:r>
        </a:p>
      </dsp:txBody>
      <dsp:txXfrm>
        <a:off x="6513337" y="529374"/>
        <a:ext cx="1382035" cy="421352"/>
      </dsp:txXfrm>
    </dsp:sp>
    <dsp:sp modelId="{4486A72C-BEF7-4E83-90CA-79A649575C05}">
      <dsp:nvSpPr>
        <dsp:cNvPr id="0" name=""/>
        <dsp:cNvSpPr/>
      </dsp:nvSpPr>
      <dsp:spPr>
        <a:xfrm>
          <a:off x="4854895" y="1582754"/>
          <a:ext cx="1382035" cy="421352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과목별 </a:t>
          </a:r>
          <a:r>
            <a:rPr lang="en-US" altLang="ko-KR" sz="1300" kern="1200" dirty="0"/>
            <a:t>To do list</a:t>
          </a:r>
          <a:endParaRPr lang="ko-KR" altLang="en-US" sz="1300" kern="1200" dirty="0"/>
        </a:p>
      </dsp:txBody>
      <dsp:txXfrm>
        <a:off x="4854895" y="1582754"/>
        <a:ext cx="1382035" cy="421352"/>
      </dsp:txXfrm>
    </dsp:sp>
    <dsp:sp modelId="{371CD470-25AB-4CE8-A63D-92BA8A6F51BB}">
      <dsp:nvSpPr>
        <dsp:cNvPr id="0" name=""/>
        <dsp:cNvSpPr/>
      </dsp:nvSpPr>
      <dsp:spPr>
        <a:xfrm>
          <a:off x="6513337" y="1056064"/>
          <a:ext cx="1382035" cy="421352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To do </a:t>
          </a:r>
          <a:r>
            <a:rPr lang="ko-KR" altLang="en-US" sz="1300" kern="1200" dirty="0"/>
            <a:t>등록</a:t>
          </a:r>
        </a:p>
      </dsp:txBody>
      <dsp:txXfrm>
        <a:off x="6513337" y="1056064"/>
        <a:ext cx="1382035" cy="421352"/>
      </dsp:txXfrm>
    </dsp:sp>
    <dsp:sp modelId="{73A72A2C-BA63-4EE3-BF2C-8DC9E7590BCA}">
      <dsp:nvSpPr>
        <dsp:cNvPr id="0" name=""/>
        <dsp:cNvSpPr/>
      </dsp:nvSpPr>
      <dsp:spPr>
        <a:xfrm>
          <a:off x="8171779" y="1056064"/>
          <a:ext cx="1382035" cy="421352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To do </a:t>
          </a:r>
          <a:r>
            <a:rPr lang="ko-KR" altLang="en-US" sz="1300" kern="1200" dirty="0"/>
            <a:t>등록 상세 창</a:t>
          </a:r>
        </a:p>
      </dsp:txBody>
      <dsp:txXfrm>
        <a:off x="8171779" y="1056064"/>
        <a:ext cx="1382035" cy="421352"/>
      </dsp:txXfrm>
    </dsp:sp>
    <dsp:sp modelId="{3A3F10D0-7526-41EF-8BD0-B6B965926C54}">
      <dsp:nvSpPr>
        <dsp:cNvPr id="0" name=""/>
        <dsp:cNvSpPr/>
      </dsp:nvSpPr>
      <dsp:spPr>
        <a:xfrm>
          <a:off x="6513337" y="1582754"/>
          <a:ext cx="1382035" cy="421352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To do </a:t>
          </a:r>
          <a:r>
            <a:rPr lang="ko-KR" altLang="en-US" sz="1300" kern="1200" dirty="0"/>
            <a:t>수정</a:t>
          </a:r>
        </a:p>
      </dsp:txBody>
      <dsp:txXfrm>
        <a:off x="6513337" y="1582754"/>
        <a:ext cx="1382035" cy="421352"/>
      </dsp:txXfrm>
    </dsp:sp>
    <dsp:sp modelId="{4DD4C63C-028A-4051-B89E-6ECF3339538A}">
      <dsp:nvSpPr>
        <dsp:cNvPr id="0" name=""/>
        <dsp:cNvSpPr/>
      </dsp:nvSpPr>
      <dsp:spPr>
        <a:xfrm>
          <a:off x="8171779" y="1582754"/>
          <a:ext cx="1382035" cy="421352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To do</a:t>
          </a:r>
          <a:r>
            <a:rPr lang="ko-KR" altLang="en-US" sz="1300" kern="1200" dirty="0"/>
            <a:t> 수정 상세 창</a:t>
          </a:r>
        </a:p>
      </dsp:txBody>
      <dsp:txXfrm>
        <a:off x="8171779" y="1582754"/>
        <a:ext cx="1382035" cy="421352"/>
      </dsp:txXfrm>
    </dsp:sp>
    <dsp:sp modelId="{B49E2BD8-F903-49E0-B487-70F3CFB51BF2}">
      <dsp:nvSpPr>
        <dsp:cNvPr id="0" name=""/>
        <dsp:cNvSpPr/>
      </dsp:nvSpPr>
      <dsp:spPr>
        <a:xfrm>
          <a:off x="6513337" y="2109444"/>
          <a:ext cx="1382035" cy="421352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To do </a:t>
          </a:r>
          <a:r>
            <a:rPr lang="ko-KR" altLang="en-US" sz="1300" kern="1200" dirty="0"/>
            <a:t>삭제</a:t>
          </a:r>
        </a:p>
      </dsp:txBody>
      <dsp:txXfrm>
        <a:off x="6513337" y="2109444"/>
        <a:ext cx="1382035" cy="421352"/>
      </dsp:txXfrm>
    </dsp:sp>
    <dsp:sp modelId="{EB677ECF-BE42-4DFC-A20D-5E5DCF7BE597}">
      <dsp:nvSpPr>
        <dsp:cNvPr id="0" name=""/>
        <dsp:cNvSpPr/>
      </dsp:nvSpPr>
      <dsp:spPr>
        <a:xfrm>
          <a:off x="8171779" y="2109444"/>
          <a:ext cx="1382035" cy="421352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삭제 팝업 창</a:t>
          </a:r>
        </a:p>
      </dsp:txBody>
      <dsp:txXfrm>
        <a:off x="8171779" y="2109444"/>
        <a:ext cx="1382035" cy="421352"/>
      </dsp:txXfrm>
    </dsp:sp>
    <dsp:sp modelId="{F094CD5C-0073-4D14-AF36-415727EF238C}">
      <dsp:nvSpPr>
        <dsp:cNvPr id="0" name=""/>
        <dsp:cNvSpPr/>
      </dsp:nvSpPr>
      <dsp:spPr>
        <a:xfrm>
          <a:off x="4854895" y="2109444"/>
          <a:ext cx="1382035" cy="421352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과목 등록</a:t>
          </a:r>
        </a:p>
      </dsp:txBody>
      <dsp:txXfrm>
        <a:off x="4854895" y="2109444"/>
        <a:ext cx="1382035" cy="421352"/>
      </dsp:txXfrm>
    </dsp:sp>
    <dsp:sp modelId="{4A2DA139-AE30-4C27-8ACE-88384051D94A}">
      <dsp:nvSpPr>
        <dsp:cNvPr id="0" name=""/>
        <dsp:cNvSpPr/>
      </dsp:nvSpPr>
      <dsp:spPr>
        <a:xfrm>
          <a:off x="3196452" y="3689515"/>
          <a:ext cx="1382035" cy="421352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전체 </a:t>
          </a:r>
          <a:r>
            <a:rPr lang="en-US" altLang="ko-KR" sz="1300" kern="1200" dirty="0"/>
            <a:t>To do list</a:t>
          </a:r>
          <a:endParaRPr lang="ko-KR" altLang="en-US" sz="1300" kern="1200" dirty="0"/>
        </a:p>
      </dsp:txBody>
      <dsp:txXfrm>
        <a:off x="3196452" y="3689515"/>
        <a:ext cx="1382035" cy="421352"/>
      </dsp:txXfrm>
    </dsp:sp>
    <dsp:sp modelId="{AFF2FBB7-0148-4ECD-B0D2-362D9D748E39}">
      <dsp:nvSpPr>
        <dsp:cNvPr id="0" name=""/>
        <dsp:cNvSpPr/>
      </dsp:nvSpPr>
      <dsp:spPr>
        <a:xfrm>
          <a:off x="4854895" y="3689515"/>
          <a:ext cx="1382035" cy="421352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전체</a:t>
          </a:r>
          <a:r>
            <a:rPr lang="en-US" altLang="ko-KR" sz="1300" kern="1200" dirty="0"/>
            <a:t> To do list </a:t>
          </a:r>
          <a:r>
            <a:rPr lang="ko-KR" altLang="en-US" sz="1300" kern="1200" dirty="0"/>
            <a:t>정렬</a:t>
          </a:r>
        </a:p>
      </dsp:txBody>
      <dsp:txXfrm>
        <a:off x="4854895" y="3689515"/>
        <a:ext cx="1382035" cy="421352"/>
      </dsp:txXfrm>
    </dsp:sp>
    <dsp:sp modelId="{309261A5-93EA-4D56-8F03-141BCBC35E21}">
      <dsp:nvSpPr>
        <dsp:cNvPr id="0" name=""/>
        <dsp:cNvSpPr/>
      </dsp:nvSpPr>
      <dsp:spPr>
        <a:xfrm>
          <a:off x="6513337" y="2636135"/>
          <a:ext cx="1382035" cy="421352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과목</a:t>
          </a:r>
        </a:p>
      </dsp:txBody>
      <dsp:txXfrm>
        <a:off x="6513337" y="2636135"/>
        <a:ext cx="1382035" cy="421352"/>
      </dsp:txXfrm>
    </dsp:sp>
    <dsp:sp modelId="{CDD8D146-B3DB-46B4-89A1-F27DAAC6070F}">
      <dsp:nvSpPr>
        <dsp:cNvPr id="0" name=""/>
        <dsp:cNvSpPr/>
      </dsp:nvSpPr>
      <dsp:spPr>
        <a:xfrm>
          <a:off x="6513337" y="3162825"/>
          <a:ext cx="1382035" cy="421352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마감기한</a:t>
          </a:r>
        </a:p>
      </dsp:txBody>
      <dsp:txXfrm>
        <a:off x="6513337" y="3162825"/>
        <a:ext cx="1382035" cy="421352"/>
      </dsp:txXfrm>
    </dsp:sp>
    <dsp:sp modelId="{4AB6184E-AC92-4137-B869-DBC105B4A520}">
      <dsp:nvSpPr>
        <dsp:cNvPr id="0" name=""/>
        <dsp:cNvSpPr/>
      </dsp:nvSpPr>
      <dsp:spPr>
        <a:xfrm>
          <a:off x="6513337" y="3689515"/>
          <a:ext cx="1382035" cy="421352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실제 마감일</a:t>
          </a:r>
        </a:p>
      </dsp:txBody>
      <dsp:txXfrm>
        <a:off x="6513337" y="3689515"/>
        <a:ext cx="1382035" cy="421352"/>
      </dsp:txXfrm>
    </dsp:sp>
    <dsp:sp modelId="{40FF435B-2315-48A1-8C05-B92D257D6D0F}">
      <dsp:nvSpPr>
        <dsp:cNvPr id="0" name=""/>
        <dsp:cNvSpPr/>
      </dsp:nvSpPr>
      <dsp:spPr>
        <a:xfrm>
          <a:off x="6513337" y="4216205"/>
          <a:ext cx="1382035" cy="421352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완료 여부</a:t>
          </a:r>
        </a:p>
      </dsp:txBody>
      <dsp:txXfrm>
        <a:off x="6513337" y="4216205"/>
        <a:ext cx="1382035" cy="421352"/>
      </dsp:txXfrm>
    </dsp:sp>
    <dsp:sp modelId="{DEED8C9C-14AF-457E-AA3E-EB74742AC9F9}">
      <dsp:nvSpPr>
        <dsp:cNvPr id="0" name=""/>
        <dsp:cNvSpPr/>
      </dsp:nvSpPr>
      <dsp:spPr>
        <a:xfrm>
          <a:off x="6513337" y="4742896"/>
          <a:ext cx="1382035" cy="421352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중요도</a:t>
          </a:r>
        </a:p>
      </dsp:txBody>
      <dsp:txXfrm>
        <a:off x="6513337" y="4742896"/>
        <a:ext cx="1382035" cy="4213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022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7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9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25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19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096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25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44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72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05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ko-KR" altLang="en-US" dirty="0"/>
              <a:t>화면 설계</a:t>
            </a:r>
            <a:r>
              <a:rPr lang="en-US" altLang="ko-KR" dirty="0"/>
              <a:t>(UI </a:t>
            </a:r>
            <a:r>
              <a:rPr lang="ko-KR" altLang="en-US" dirty="0"/>
              <a:t>명세서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A4</a:t>
            </a:r>
            <a:r>
              <a:rPr lang="ko-KR" altLang="en-US" sz="2000" dirty="0"/>
              <a:t>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91067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 찾기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30F0E0B8-1007-44EB-85F0-277034ED7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72" y="1211259"/>
            <a:ext cx="3024000" cy="50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2" name="내용 개체 틀 4">
            <a:extLst>
              <a:ext uri="{FF2B5EF4-FFF2-40B4-BE49-F238E27FC236}">
                <a16:creationId xmlns:a16="http://schemas.microsoft.com/office/drawing/2014/main" id="{711CBDE3-E0E1-4441-9A45-7480C6BB05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3156701"/>
              </p:ext>
            </p:extLst>
          </p:nvPr>
        </p:nvGraphicFramePr>
        <p:xfrm>
          <a:off x="4726622" y="1214848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3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6E931EF0-921F-42ED-AEE0-7E0ED33D78D0}"/>
              </a:ext>
            </a:extLst>
          </p:cNvPr>
          <p:cNvSpPr>
            <a:spLocks noChangeAspect="1"/>
          </p:cNvSpPr>
          <p:nvPr/>
        </p:nvSpPr>
        <p:spPr bwMode="auto">
          <a:xfrm>
            <a:off x="1676680" y="256288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5B3C932-34BA-46A1-B9E5-A47C494095C6}"/>
              </a:ext>
            </a:extLst>
          </p:cNvPr>
          <p:cNvSpPr>
            <a:spLocks noChangeAspect="1"/>
          </p:cNvSpPr>
          <p:nvPr/>
        </p:nvSpPr>
        <p:spPr bwMode="auto">
          <a:xfrm>
            <a:off x="1213692" y="382452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609CD56-D09D-4543-9D66-902FCD996C6A}"/>
              </a:ext>
            </a:extLst>
          </p:cNvPr>
          <p:cNvSpPr>
            <a:spLocks noChangeAspect="1"/>
          </p:cNvSpPr>
          <p:nvPr/>
        </p:nvSpPr>
        <p:spPr bwMode="auto">
          <a:xfrm>
            <a:off x="2303952" y="382452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522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5042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로그인 화면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PW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찾기 버튼을 누를 시 비밀번호를 찾는 화면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95986"/>
            <a:ext cx="4183813" cy="1518488"/>
            <a:chOff x="4614126" y="1810806"/>
            <a:chExt cx="4183813" cy="151848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810806"/>
              <a:ext cx="4183811" cy="34454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151230"/>
              <a:ext cx="4183811" cy="117806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이름과 아이디를 입력한 후 확인 버튼을 누르면 해당하는 비밀번호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출력하고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비밀번호 찾기가 취소되고 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로그인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돌아간다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31" name="직사각형 30"/>
          <p:cNvSpPr/>
          <p:nvPr/>
        </p:nvSpPr>
        <p:spPr bwMode="auto">
          <a:xfrm>
            <a:off x="4614126" y="3394992"/>
            <a:ext cx="4183811" cy="3469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UI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요구사항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54103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찾기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4513C476-D29E-4D4D-897E-4CA6123DE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95" y="1211259"/>
            <a:ext cx="3024000" cy="50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CCDFAC0-462B-4484-B621-9135F85DEFD8}"/>
              </a:ext>
            </a:extLst>
          </p:cNvPr>
          <p:cNvSpPr/>
          <p:nvPr/>
        </p:nvSpPr>
        <p:spPr bwMode="auto">
          <a:xfrm>
            <a:off x="4614124" y="3739537"/>
            <a:ext cx="4183811" cy="236118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1440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비밀번호 찾기 화면의 배경색은 흰색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RGB(255, 255, 255)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로 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폰트는 맑은 고딕으로 하고 검정색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RGB(0, 0, 0)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으로 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이름 입력과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ID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입력은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Text Field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로 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확인과 취소는 버튼으로 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4134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70686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찾기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4513C476-D29E-4D4D-897E-4CA6123DE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95" y="1211259"/>
            <a:ext cx="3024000" cy="50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AEEC6971-34D1-490C-A3D1-843CD543A263}"/>
              </a:ext>
            </a:extLst>
          </p:cNvPr>
          <p:cNvSpPr>
            <a:spLocks noChangeAspect="1"/>
          </p:cNvSpPr>
          <p:nvPr/>
        </p:nvSpPr>
        <p:spPr bwMode="auto">
          <a:xfrm>
            <a:off x="1757703" y="259181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35975F9-B7A1-4317-8581-3D7AF9A55550}"/>
              </a:ext>
            </a:extLst>
          </p:cNvPr>
          <p:cNvSpPr>
            <a:spLocks noChangeAspect="1"/>
          </p:cNvSpPr>
          <p:nvPr/>
        </p:nvSpPr>
        <p:spPr bwMode="auto">
          <a:xfrm>
            <a:off x="1757703" y="310459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78C62CA-EB3C-4DCE-9162-382234FCAD1C}"/>
              </a:ext>
            </a:extLst>
          </p:cNvPr>
          <p:cNvSpPr>
            <a:spLocks noChangeAspect="1"/>
          </p:cNvSpPr>
          <p:nvPr/>
        </p:nvSpPr>
        <p:spPr bwMode="auto">
          <a:xfrm>
            <a:off x="1283141" y="382452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CE560D1-5D2E-4263-B80D-95727AAFB6EA}"/>
              </a:ext>
            </a:extLst>
          </p:cNvPr>
          <p:cNvSpPr>
            <a:spLocks noChangeAspect="1"/>
          </p:cNvSpPr>
          <p:nvPr/>
        </p:nvSpPr>
        <p:spPr bwMode="auto">
          <a:xfrm>
            <a:off x="2382995" y="382452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내용 개체 틀 4">
            <a:extLst>
              <a:ext uri="{FF2B5EF4-FFF2-40B4-BE49-F238E27FC236}">
                <a16:creationId xmlns:a16="http://schemas.microsoft.com/office/drawing/2014/main" id="{72B874CA-065E-4B19-B869-9CB896D6F2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5939774"/>
              </p:ext>
            </p:extLst>
          </p:nvPr>
        </p:nvGraphicFramePr>
        <p:xfrm>
          <a:off x="4726622" y="1214848"/>
          <a:ext cx="4050032" cy="1581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3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133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457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5208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로그인 화면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에서 로그인을 하고 과목이 등록 되어있지 않은 경우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과목을 등록하는 창이다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812580"/>
            <a:ext cx="4183813" cy="1490318"/>
            <a:chOff x="4614126" y="1827400"/>
            <a:chExt cx="4183813" cy="149031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827400"/>
              <a:ext cx="4183811" cy="34698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179285"/>
              <a:ext cx="4183811" cy="113843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 버튼을 누르고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 등록 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에서 과목을 등록하면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홈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흰색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RGB(255, 255, 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고딕으로 하고 검정색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RGB(0, 0, 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43369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초기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0B9D1DDE-00E2-49AD-86AA-AA19047AE3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48" y="1211259"/>
            <a:ext cx="3024000" cy="50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382EE1F-7D96-4628-BAE2-403424D4DC03}"/>
              </a:ext>
            </a:extLst>
          </p:cNvPr>
          <p:cNvSpPr/>
          <p:nvPr/>
        </p:nvSpPr>
        <p:spPr bwMode="auto">
          <a:xfrm>
            <a:off x="2696901" y="1651544"/>
            <a:ext cx="879676" cy="79071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7790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4456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초기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0B9D1DDE-00E2-49AD-86AA-AA19047AE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48" y="1211259"/>
            <a:ext cx="3024000" cy="50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7E82E211-2A07-4007-957F-BDDB3EFCDCCF}"/>
              </a:ext>
            </a:extLst>
          </p:cNvPr>
          <p:cNvSpPr>
            <a:spLocks noChangeAspect="1"/>
          </p:cNvSpPr>
          <p:nvPr/>
        </p:nvSpPr>
        <p:spPr bwMode="auto">
          <a:xfrm>
            <a:off x="1896599" y="296799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DF9C556-A505-49DA-8079-7350D79ACBC7}"/>
              </a:ext>
            </a:extLst>
          </p:cNvPr>
          <p:cNvSpPr/>
          <p:nvPr/>
        </p:nvSpPr>
        <p:spPr bwMode="auto">
          <a:xfrm>
            <a:off x="2686189" y="1732062"/>
            <a:ext cx="1006998" cy="61539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4" name="내용 개체 틀 4">
            <a:extLst>
              <a:ext uri="{FF2B5EF4-FFF2-40B4-BE49-F238E27FC236}">
                <a16:creationId xmlns:a16="http://schemas.microsoft.com/office/drawing/2014/main" id="{84335341-C915-445F-BC13-76A8633DE1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7130244"/>
              </p:ext>
            </p:extLst>
          </p:nvPr>
        </p:nvGraphicFramePr>
        <p:xfrm>
          <a:off x="4726622" y="1214848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3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538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5612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[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초기 화면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또는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홈 화면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에서 과목 등록 버튼을 누를 경우 과목을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등록하는 창이다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853067"/>
            <a:ext cx="4183813" cy="1461407"/>
            <a:chOff x="4614126" y="1867887"/>
            <a:chExt cx="4183813" cy="1461407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867887"/>
              <a:ext cx="4183811" cy="32297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190860"/>
              <a:ext cx="4183811" cy="113843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 하는 과목의 정보를 입력한 후 확인 버튼을 누르면 과목이 등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등록되고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홈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 등록이 취소되고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홈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 등록 창의 배경색은 흰색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RGB(255, 255, 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사용하고 색은 검정색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RGB(0, 0, 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과목명과 교수명은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Text Field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요일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시간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년도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학기는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drop box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시간은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24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시 형태로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확인과 취소는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lnSpc>
                  <a:spcPct val="150000"/>
                </a:lnSpc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04033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64F617D7-1ABE-4853-9539-546303E712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46" y="1211259"/>
            <a:ext cx="3024000" cy="504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8927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24171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64F617D7-1ABE-4853-9539-546303E712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46" y="1211259"/>
            <a:ext cx="3024000" cy="50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83375451-CA74-4419-8E37-DF982EEA1EF4}"/>
              </a:ext>
            </a:extLst>
          </p:cNvPr>
          <p:cNvSpPr>
            <a:spLocks noChangeAspect="1"/>
          </p:cNvSpPr>
          <p:nvPr/>
        </p:nvSpPr>
        <p:spPr bwMode="auto">
          <a:xfrm>
            <a:off x="2149966" y="263293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F864229-4F7A-4E1B-A12E-7FB7B493F5A1}"/>
              </a:ext>
            </a:extLst>
          </p:cNvPr>
          <p:cNvSpPr>
            <a:spLocks noChangeAspect="1"/>
          </p:cNvSpPr>
          <p:nvPr/>
        </p:nvSpPr>
        <p:spPr bwMode="auto">
          <a:xfrm>
            <a:off x="2149966" y="294735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	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14A6F97-E1B9-4EF6-8111-85A0C37C5614}"/>
              </a:ext>
            </a:extLst>
          </p:cNvPr>
          <p:cNvSpPr>
            <a:spLocks noChangeAspect="1"/>
          </p:cNvSpPr>
          <p:nvPr/>
        </p:nvSpPr>
        <p:spPr bwMode="auto">
          <a:xfrm>
            <a:off x="2149966" y="323222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F424F2C-EC88-421D-9841-4AFD4AD87268}"/>
              </a:ext>
            </a:extLst>
          </p:cNvPr>
          <p:cNvSpPr>
            <a:spLocks noChangeAspect="1"/>
          </p:cNvSpPr>
          <p:nvPr/>
        </p:nvSpPr>
        <p:spPr bwMode="auto">
          <a:xfrm>
            <a:off x="2718402" y="323222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D5E94E7-4548-4CF9-974B-44B59D466801}"/>
              </a:ext>
            </a:extLst>
          </p:cNvPr>
          <p:cNvSpPr>
            <a:spLocks noChangeAspect="1"/>
          </p:cNvSpPr>
          <p:nvPr/>
        </p:nvSpPr>
        <p:spPr bwMode="auto">
          <a:xfrm>
            <a:off x="2149966" y="353726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EE464F6-8DCA-43FB-8C4E-6E4031652E3F}"/>
              </a:ext>
            </a:extLst>
          </p:cNvPr>
          <p:cNvSpPr>
            <a:spLocks noChangeAspect="1"/>
          </p:cNvSpPr>
          <p:nvPr/>
        </p:nvSpPr>
        <p:spPr bwMode="auto">
          <a:xfrm>
            <a:off x="2718402" y="354664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8077271-205B-4426-9047-0FB385905B58}"/>
              </a:ext>
            </a:extLst>
          </p:cNvPr>
          <p:cNvSpPr>
            <a:spLocks noChangeAspect="1"/>
          </p:cNvSpPr>
          <p:nvPr/>
        </p:nvSpPr>
        <p:spPr bwMode="auto">
          <a:xfrm>
            <a:off x="1393966" y="366833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6E458B6-AAA6-4E18-A115-7203BD27FB95}"/>
              </a:ext>
            </a:extLst>
          </p:cNvPr>
          <p:cNvSpPr>
            <a:spLocks noChangeAspect="1"/>
          </p:cNvSpPr>
          <p:nvPr/>
        </p:nvSpPr>
        <p:spPr bwMode="auto">
          <a:xfrm>
            <a:off x="3181898" y="366833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3" name="내용 개체 틀 4">
            <a:extLst>
              <a:ext uri="{FF2B5EF4-FFF2-40B4-BE49-F238E27FC236}">
                <a16:creationId xmlns:a16="http://schemas.microsoft.com/office/drawing/2014/main" id="{949A0EEF-D802-4145-BB5E-E9E7B3DA01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4832321"/>
              </p:ext>
            </p:extLst>
          </p:nvPr>
        </p:nvGraphicFramePr>
        <p:xfrm>
          <a:off x="4726622" y="1214848"/>
          <a:ext cx="4050032" cy="25876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3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교수명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13349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111736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학기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0857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91800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381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575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홈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1"/>
            <a:ext cx="4183813" cy="2795334"/>
            <a:chOff x="4614126" y="1746882"/>
            <a:chExt cx="4183813" cy="189183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54485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등록 버튼을 누르면 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과목 등록 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수정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 수정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삭제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 삭제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할 일 전체보기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할 일 전체보기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메인 화면으로 이동한다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추가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할일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등록 및 수정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추가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할일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등록 및 수정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 이동한다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2" y="4646137"/>
            <a:ext cx="4183812" cy="1616273"/>
            <a:chOff x="4614122" y="4646137"/>
            <a:chExt cx="4183812" cy="1616273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3" y="4646137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2" y="4992145"/>
              <a:ext cx="4183811" cy="127026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하얀색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RGB(255, 255, 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검정색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RGB(0, 0, 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스크롤 바 설정은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Scroll bar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28284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홈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UC002, UC003, UC004, UC005, UC006, UC007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F62A304A-9D20-4FB3-845B-DB55B28CA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72" y="1211259"/>
            <a:ext cx="3024000" cy="504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89811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60420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홈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UC002, UC003, UC004, UC005, UC006, UC007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F62A304A-9D20-4FB3-845B-DB55B28CAD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72" y="1211259"/>
            <a:ext cx="3024000" cy="50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3" name="내용 개체 틀 4">
            <a:extLst>
              <a:ext uri="{FF2B5EF4-FFF2-40B4-BE49-F238E27FC236}">
                <a16:creationId xmlns:a16="http://schemas.microsoft.com/office/drawing/2014/main" id="{FCA91466-E0A4-462B-8245-D034E7DDAC17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25876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할 일 전체보기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732476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Table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849694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추가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706977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374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스크롤 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982169"/>
                  </a:ext>
                </a:extLst>
              </a:tr>
            </a:tbl>
          </a:graphicData>
        </a:graphic>
      </p:graphicFrame>
      <p:sp>
        <p:nvSpPr>
          <p:cNvPr id="14" name="타원 13">
            <a:extLst>
              <a:ext uri="{FF2B5EF4-FFF2-40B4-BE49-F238E27FC236}">
                <a16:creationId xmlns:a16="http://schemas.microsoft.com/office/drawing/2014/main" id="{E41664C6-8BC2-40A9-BEC3-BFED99FF4F8A}"/>
              </a:ext>
            </a:extLst>
          </p:cNvPr>
          <p:cNvSpPr>
            <a:spLocks noChangeAspect="1"/>
          </p:cNvSpPr>
          <p:nvPr/>
        </p:nvSpPr>
        <p:spPr bwMode="auto">
          <a:xfrm>
            <a:off x="789972" y="190372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BA6C365-69E4-48FD-BFB7-FA389BFE0E2E}"/>
              </a:ext>
            </a:extLst>
          </p:cNvPr>
          <p:cNvSpPr>
            <a:spLocks noChangeAspect="1"/>
          </p:cNvSpPr>
          <p:nvPr/>
        </p:nvSpPr>
        <p:spPr bwMode="auto">
          <a:xfrm>
            <a:off x="2197032" y="189510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DE6669D-6DFE-41B2-9B02-8DF4FB902124}"/>
              </a:ext>
            </a:extLst>
          </p:cNvPr>
          <p:cNvSpPr>
            <a:spLocks noChangeAspect="1"/>
          </p:cNvSpPr>
          <p:nvPr/>
        </p:nvSpPr>
        <p:spPr bwMode="auto">
          <a:xfrm>
            <a:off x="2706862" y="189510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682BCAF-4807-4338-8E94-091D4FE1E3EB}"/>
              </a:ext>
            </a:extLst>
          </p:cNvPr>
          <p:cNvSpPr>
            <a:spLocks noChangeAspect="1"/>
          </p:cNvSpPr>
          <p:nvPr/>
        </p:nvSpPr>
        <p:spPr bwMode="auto">
          <a:xfrm>
            <a:off x="3216692" y="190372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F5A6F58-4E7C-4030-B5BD-9A474F88C884}"/>
              </a:ext>
            </a:extLst>
          </p:cNvPr>
          <p:cNvSpPr>
            <a:spLocks noChangeAspect="1"/>
          </p:cNvSpPr>
          <p:nvPr/>
        </p:nvSpPr>
        <p:spPr bwMode="auto">
          <a:xfrm>
            <a:off x="790728" y="341822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1EF326F-BF46-49E6-9A6B-F9D4455D128B}"/>
              </a:ext>
            </a:extLst>
          </p:cNvPr>
          <p:cNvSpPr>
            <a:spLocks noChangeAspect="1"/>
          </p:cNvSpPr>
          <p:nvPr/>
        </p:nvSpPr>
        <p:spPr bwMode="auto">
          <a:xfrm>
            <a:off x="3446733" y="330972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D2EC7D2-26F8-4034-B123-0EFC8BEEBFDC}"/>
              </a:ext>
            </a:extLst>
          </p:cNvPr>
          <p:cNvSpPr>
            <a:spLocks noChangeAspect="1"/>
          </p:cNvSpPr>
          <p:nvPr/>
        </p:nvSpPr>
        <p:spPr bwMode="auto">
          <a:xfrm>
            <a:off x="3146783" y="266308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6B4D4CF7-62E4-41D8-A6C4-A518B00A3DFF}"/>
              </a:ext>
            </a:extLst>
          </p:cNvPr>
          <p:cNvSpPr>
            <a:spLocks noChangeAspect="1"/>
          </p:cNvSpPr>
          <p:nvPr/>
        </p:nvSpPr>
        <p:spPr bwMode="auto">
          <a:xfrm>
            <a:off x="3480377" y="266308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5810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과목을 수정하기 위해 정보를 </a:t>
            </a:r>
            <a:r>
              <a:rPr kumimoji="0" lang="ko-KR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입력받는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2093302"/>
            <a:chOff x="4614126" y="1746882"/>
            <a:chExt cx="4183813" cy="209330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74632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과목명과 </a:t>
              </a:r>
              <a:r>
                <a:rPr kumimoji="0" lang="ko-KR" altLang="en-US" sz="105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교수명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요일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시간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년도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학기 정보를 입력하고 확인 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버튼을 누르면 새로운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과목으로 수정된다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버튼을 누르면 내용이 저장되고 이전 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입력한 내용이 저장되지 </a:t>
              </a:r>
              <a:r>
                <a:rPr kumimoji="0" lang="ko-KR" altLang="en-US" sz="105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않은채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이전 화면으로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3" y="4026888"/>
            <a:ext cx="4183812" cy="2235888"/>
            <a:chOff x="4614123" y="4026888"/>
            <a:chExt cx="4183812" cy="2235888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3" y="4026888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4373870"/>
              <a:ext cx="4183811" cy="18889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하얀색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RGB(255, 255, 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과목 수정 폰트색은 회색으로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과목명과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교수명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설정은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Text Field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요일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시간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년도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학기 설정은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Drop Box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 버튼 설정은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Push Button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04769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수정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50D6C492-68ED-421C-A737-46761F5DF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21" y="1211259"/>
            <a:ext cx="3024000" cy="504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8773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0470274"/>
              </p:ext>
            </p:extLst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2018.05.03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V.1.0.0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신규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이나윤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94513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수정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50D6C492-68ED-421C-A737-46761F5DF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21" y="1211259"/>
            <a:ext cx="3024000" cy="50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2" name="내용 개체 틀 4">
            <a:extLst>
              <a:ext uri="{FF2B5EF4-FFF2-40B4-BE49-F238E27FC236}">
                <a16:creationId xmlns:a16="http://schemas.microsoft.com/office/drawing/2014/main" id="{BC1063E9-F3CB-4A01-BF92-3549E34618F8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25876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교수명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732476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849694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학기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706977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374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982169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88AA1058-CBD8-448F-850B-43C2058576A8}"/>
              </a:ext>
            </a:extLst>
          </p:cNvPr>
          <p:cNvSpPr>
            <a:spLocks noChangeAspect="1"/>
          </p:cNvSpPr>
          <p:nvPr/>
        </p:nvSpPr>
        <p:spPr bwMode="auto">
          <a:xfrm>
            <a:off x="2005454" y="277405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D3B5F29-BCD9-4FFC-8202-4F97697F45D0}"/>
              </a:ext>
            </a:extLst>
          </p:cNvPr>
          <p:cNvSpPr>
            <a:spLocks noChangeAspect="1"/>
          </p:cNvSpPr>
          <p:nvPr/>
        </p:nvSpPr>
        <p:spPr bwMode="auto">
          <a:xfrm>
            <a:off x="2005454" y="298393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34EF213-9F3D-4402-8D6E-BDDD983AD863}"/>
              </a:ext>
            </a:extLst>
          </p:cNvPr>
          <p:cNvSpPr>
            <a:spLocks noChangeAspect="1"/>
          </p:cNvSpPr>
          <p:nvPr/>
        </p:nvSpPr>
        <p:spPr bwMode="auto">
          <a:xfrm>
            <a:off x="2005454" y="321059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C27328A-6F42-4431-9B54-AD1EE9D14E01}"/>
              </a:ext>
            </a:extLst>
          </p:cNvPr>
          <p:cNvSpPr>
            <a:spLocks noChangeAspect="1"/>
          </p:cNvSpPr>
          <p:nvPr/>
        </p:nvSpPr>
        <p:spPr bwMode="auto">
          <a:xfrm>
            <a:off x="3335848" y="323701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3A001A8-E368-4230-A1DE-78AECE134EE0}"/>
              </a:ext>
            </a:extLst>
          </p:cNvPr>
          <p:cNvSpPr>
            <a:spLocks noChangeAspect="1"/>
          </p:cNvSpPr>
          <p:nvPr/>
        </p:nvSpPr>
        <p:spPr bwMode="auto">
          <a:xfrm>
            <a:off x="2005454" y="346557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82F2684-6573-4C1E-9AA7-FAE38D247007}"/>
              </a:ext>
            </a:extLst>
          </p:cNvPr>
          <p:cNvSpPr>
            <a:spLocks noChangeAspect="1"/>
          </p:cNvSpPr>
          <p:nvPr/>
        </p:nvSpPr>
        <p:spPr bwMode="auto">
          <a:xfrm>
            <a:off x="3335848" y="345084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BBBF428-F223-4A26-9903-C3C2E5CBEA89}"/>
              </a:ext>
            </a:extLst>
          </p:cNvPr>
          <p:cNvSpPr>
            <a:spLocks noChangeAspect="1"/>
          </p:cNvSpPr>
          <p:nvPr/>
        </p:nvSpPr>
        <p:spPr bwMode="auto">
          <a:xfrm>
            <a:off x="1347533" y="388864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CE06797-F245-46FB-9A06-37F766F0A81C}"/>
              </a:ext>
            </a:extLst>
          </p:cNvPr>
          <p:cNvSpPr>
            <a:spLocks noChangeAspect="1"/>
          </p:cNvSpPr>
          <p:nvPr/>
        </p:nvSpPr>
        <p:spPr bwMode="auto">
          <a:xfrm>
            <a:off x="2382447" y="388864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5922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등록한 과목 삭제 여부를 선택하는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 버튼을 누르면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등록된 과목 정보가 삭제되고 이전 화면으로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이전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화면으로 이동한다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회색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 버튼 폰트색은 하얀색으로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취소설정은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Push Button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18107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삭제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99821FD0-33AF-4408-8097-7EECDD4A9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70" y="1211259"/>
            <a:ext cx="3024000" cy="504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11028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63147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삭제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99821FD0-33AF-4408-8097-7EECDD4A9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70" y="1211259"/>
            <a:ext cx="3024000" cy="50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2" name="내용 개체 틀 4">
            <a:extLst>
              <a:ext uri="{FF2B5EF4-FFF2-40B4-BE49-F238E27FC236}">
                <a16:creationId xmlns:a16="http://schemas.microsoft.com/office/drawing/2014/main" id="{4DEE519E-7D99-465D-B605-D4FBDC2FE153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10789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374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982169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4C80942A-02C9-4856-9E2E-794F6E312525}"/>
              </a:ext>
            </a:extLst>
          </p:cNvPr>
          <p:cNvSpPr>
            <a:spLocks noChangeAspect="1"/>
          </p:cNvSpPr>
          <p:nvPr/>
        </p:nvSpPr>
        <p:spPr bwMode="auto">
          <a:xfrm>
            <a:off x="1180264" y="355024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06D9E26-03FE-4765-A43E-438E8CA025E1}"/>
              </a:ext>
            </a:extLst>
          </p:cNvPr>
          <p:cNvSpPr>
            <a:spLocks noChangeAspect="1"/>
          </p:cNvSpPr>
          <p:nvPr/>
        </p:nvSpPr>
        <p:spPr bwMode="auto">
          <a:xfrm>
            <a:off x="2415327" y="355024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2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과목 삭제의 알림을 표시하는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OK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버튼을 누르면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 삭제가 완료되고 삭제한 과목을 제외한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 리스트가 출력된 화면을 보여준다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회색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OK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폰트색은 하얀색으로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버튼 설정은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Push Button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75187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삭제 알림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89012007-BB4F-457C-AD26-45F7CCA888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45" y="1211259"/>
            <a:ext cx="3024000" cy="504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257082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49882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삭제 알림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89012007-BB4F-457C-AD26-45F7CCA888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45" y="1211259"/>
            <a:ext cx="3024000" cy="50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2" name="내용 개체 틀 4">
            <a:extLst>
              <a:ext uri="{FF2B5EF4-FFF2-40B4-BE49-F238E27FC236}">
                <a16:creationId xmlns:a16="http://schemas.microsoft.com/office/drawing/2014/main" id="{34ADB1EE-7A59-4500-A7B4-8793300A5713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374898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D6B2AD24-2F02-413C-BD08-6A2E26DAE3F6}"/>
              </a:ext>
            </a:extLst>
          </p:cNvPr>
          <p:cNvSpPr>
            <a:spLocks noChangeAspect="1"/>
          </p:cNvSpPr>
          <p:nvPr/>
        </p:nvSpPr>
        <p:spPr bwMode="auto">
          <a:xfrm>
            <a:off x="1180264" y="365518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43584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할일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등록 및 수정을 위해 정보를 </a:t>
            </a:r>
            <a:r>
              <a:rPr kumimoji="0" lang="ko-KR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입력받는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과목명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마감기한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실제 마감일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중요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진행률 정보를 입력하고 저장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누르면 새로운 할 일이 추가된다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저장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버튼을 누르면 정보가 저장되고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홈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화면으로 이동한다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누르면 정보가 저장되지 않고 홈 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하얀색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RGB(255, 255, 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설정은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Text Field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마감기한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실제 마감일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중요도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진행률 설정은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Drop Box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진행률이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100%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미만이면 완료여부는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표시한다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진행률이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100%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이면 완료여부를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표시한다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저장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취소설정은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Push Button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29916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할 일 등록 및 수정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UC005, UC006, UC008, UC014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B0093A39-16D2-4051-81E3-182121FC9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93" y="1211259"/>
            <a:ext cx="3024000" cy="504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942222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80236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할 일 등록 및 수정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UC005, UC006, UC008, UC014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B0093A39-16D2-4051-81E3-182121FC9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93" y="1211259"/>
            <a:ext cx="3024000" cy="50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2" name="내용 개체 틀 4">
            <a:extLst>
              <a:ext uri="{FF2B5EF4-FFF2-40B4-BE49-F238E27FC236}">
                <a16:creationId xmlns:a16="http://schemas.microsoft.com/office/drawing/2014/main" id="{2365060E-B3B3-4CF1-841D-504CB99413B9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25876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실제마감일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732476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완료여부 표시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849694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진행률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706977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374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982169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652B1BEF-C72E-4728-B0C0-344551CA6677}"/>
              </a:ext>
            </a:extLst>
          </p:cNvPr>
          <p:cNvSpPr>
            <a:spLocks noChangeAspect="1"/>
          </p:cNvSpPr>
          <p:nvPr/>
        </p:nvSpPr>
        <p:spPr bwMode="auto">
          <a:xfrm>
            <a:off x="2172720" y="332406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FE79C41-409D-4A95-AF55-DADA64ED58A0}"/>
              </a:ext>
            </a:extLst>
          </p:cNvPr>
          <p:cNvSpPr>
            <a:spLocks noChangeAspect="1"/>
          </p:cNvSpPr>
          <p:nvPr/>
        </p:nvSpPr>
        <p:spPr bwMode="auto">
          <a:xfrm>
            <a:off x="2183872" y="355024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799F4A6-3308-4353-A62F-240FDAE533FC}"/>
              </a:ext>
            </a:extLst>
          </p:cNvPr>
          <p:cNvSpPr>
            <a:spLocks noChangeAspect="1"/>
          </p:cNvSpPr>
          <p:nvPr/>
        </p:nvSpPr>
        <p:spPr bwMode="auto">
          <a:xfrm>
            <a:off x="2183875" y="374341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ECC61F7-3A28-40B5-8992-2ECFBACC3CAA}"/>
              </a:ext>
            </a:extLst>
          </p:cNvPr>
          <p:cNvSpPr>
            <a:spLocks noChangeAspect="1"/>
          </p:cNvSpPr>
          <p:nvPr/>
        </p:nvSpPr>
        <p:spPr bwMode="auto">
          <a:xfrm>
            <a:off x="2189274" y="396959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F75DE47-8265-4066-99FF-6BCA2EF16393}"/>
              </a:ext>
            </a:extLst>
          </p:cNvPr>
          <p:cNvSpPr>
            <a:spLocks noChangeAspect="1"/>
          </p:cNvSpPr>
          <p:nvPr/>
        </p:nvSpPr>
        <p:spPr bwMode="auto">
          <a:xfrm>
            <a:off x="1559406" y="443576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944BDEE-CA36-48DC-9B31-3C558D172086}"/>
              </a:ext>
            </a:extLst>
          </p:cNvPr>
          <p:cNvSpPr>
            <a:spLocks noChangeAspect="1"/>
          </p:cNvSpPr>
          <p:nvPr/>
        </p:nvSpPr>
        <p:spPr bwMode="auto">
          <a:xfrm>
            <a:off x="2540469" y="443576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6E4C640-8B9D-4491-A199-7EF95A9E9028}"/>
              </a:ext>
            </a:extLst>
          </p:cNvPr>
          <p:cNvSpPr>
            <a:spLocks noChangeAspect="1"/>
          </p:cNvSpPr>
          <p:nvPr/>
        </p:nvSpPr>
        <p:spPr bwMode="auto">
          <a:xfrm>
            <a:off x="1559406" y="486186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6591BDB-CC04-480E-B08C-8AD66DD4D902}"/>
              </a:ext>
            </a:extLst>
          </p:cNvPr>
          <p:cNvSpPr>
            <a:spLocks noChangeAspect="1"/>
          </p:cNvSpPr>
          <p:nvPr/>
        </p:nvSpPr>
        <p:spPr bwMode="auto">
          <a:xfrm>
            <a:off x="2540469" y="486186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2576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전체 할 일을 사용자가 설정한 정렬기준에 맞춰 보여주는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1"/>
            <a:ext cx="4183813" cy="2193167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홈 화면에서 할 일 전체보기 버튼을 누르면 등록된 할 일 목록들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</a:t>
              </a:r>
              <a:endPara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보여준다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+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누르면 정렬을 할 수 있다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정렬 기준에는 </a:t>
              </a:r>
              <a:r>
                <a:rPr lang="ko-KR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과목명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마감 기한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실제 마감일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ko-KR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완료 여부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중요도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 있다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버튼을 누르면 할 일 전체보기 창이 닫힌다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3" y="4039919"/>
            <a:ext cx="4183812" cy="2222857"/>
            <a:chOff x="4614123" y="4039919"/>
            <a:chExt cx="4183812" cy="2222857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3" y="4039919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4391737"/>
              <a:ext cx="4183811" cy="187103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회색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할 일 전체보기 설정은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Table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+,-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Push Button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스크롤바는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Scroll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bar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35317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할 일 전체보기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UC009, UC010, UC011, UC012, UC013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36BD0B51-80F8-4610-ADF2-58390E9F1E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50" y="1211259"/>
            <a:ext cx="3024000" cy="504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1447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25135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할 일 전체보기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UC009, UC010, UC011, UC012, UC013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36BD0B51-80F8-4610-ADF2-58390E9F1E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50" y="1211259"/>
            <a:ext cx="3024000" cy="50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2" name="내용 개체 틀 4">
            <a:extLst>
              <a:ext uri="{FF2B5EF4-FFF2-40B4-BE49-F238E27FC236}">
                <a16:creationId xmlns:a16="http://schemas.microsoft.com/office/drawing/2014/main" id="{FB65AE44-B2BA-4B0B-9246-A5BE600F940F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1581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목록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Table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스크롤바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bar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732476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920AF290-B1C9-4616-B156-84097187C1D2}"/>
              </a:ext>
            </a:extLst>
          </p:cNvPr>
          <p:cNvSpPr>
            <a:spLocks noChangeAspect="1"/>
          </p:cNvSpPr>
          <p:nvPr/>
        </p:nvSpPr>
        <p:spPr bwMode="auto">
          <a:xfrm>
            <a:off x="708950" y="220893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214AA62-86D6-47AB-AD14-AE275E6A8AED}"/>
              </a:ext>
            </a:extLst>
          </p:cNvPr>
          <p:cNvSpPr>
            <a:spLocks noChangeAspect="1"/>
          </p:cNvSpPr>
          <p:nvPr/>
        </p:nvSpPr>
        <p:spPr bwMode="auto">
          <a:xfrm>
            <a:off x="3019858" y="175831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F537C09-1933-45E0-8842-FAAA025682AF}"/>
              </a:ext>
            </a:extLst>
          </p:cNvPr>
          <p:cNvSpPr>
            <a:spLocks noChangeAspect="1"/>
          </p:cNvSpPr>
          <p:nvPr/>
        </p:nvSpPr>
        <p:spPr bwMode="auto">
          <a:xfrm>
            <a:off x="3360319" y="175831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7F12354-76A7-4B05-A0CE-5CBA888EE95B}"/>
              </a:ext>
            </a:extLst>
          </p:cNvPr>
          <p:cNvSpPr>
            <a:spLocks noChangeAspect="1"/>
          </p:cNvSpPr>
          <p:nvPr/>
        </p:nvSpPr>
        <p:spPr bwMode="auto">
          <a:xfrm>
            <a:off x="3407171" y="266899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77257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마감기한 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일 전부터 알람을 표시하는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 버튼을 누르면 홈 화면으로 이동한다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회색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설정은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Push Button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94409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마감기한 알람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SC013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47406147-DE16-4F0A-848B-C81FCAFB71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21" y="1211259"/>
            <a:ext cx="3024000" cy="504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80867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</p:spPr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내용 개체 틀 8">
            <a:extLst>
              <a:ext uri="{FF2B5EF4-FFF2-40B4-BE49-F238E27FC236}">
                <a16:creationId xmlns:a16="http://schemas.microsoft.com/office/drawing/2014/main" id="{4A788899-D083-45D0-A164-110771465E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7778575"/>
              </p:ext>
            </p:extLst>
          </p:nvPr>
        </p:nvGraphicFramePr>
        <p:xfrm>
          <a:off x="280988" y="1025525"/>
          <a:ext cx="8582025" cy="5009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119809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18709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마감기한 알람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SC013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47406147-DE16-4F0A-848B-C81FCAFB71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21" y="1211259"/>
            <a:ext cx="3024000" cy="50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3" name="내용 개체 틀 4">
            <a:extLst>
              <a:ext uri="{FF2B5EF4-FFF2-40B4-BE49-F238E27FC236}">
                <a16:creationId xmlns:a16="http://schemas.microsoft.com/office/drawing/2014/main" id="{0411ACB9-DCB6-4778-AB05-72B3D610289C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타원 14">
            <a:extLst>
              <a:ext uri="{FF2B5EF4-FFF2-40B4-BE49-F238E27FC236}">
                <a16:creationId xmlns:a16="http://schemas.microsoft.com/office/drawing/2014/main" id="{7233FB61-16C8-4FE0-9A4F-3F00B67A6C06}"/>
              </a:ext>
            </a:extLst>
          </p:cNvPr>
          <p:cNvSpPr>
            <a:spLocks noChangeAspect="1"/>
          </p:cNvSpPr>
          <p:nvPr/>
        </p:nvSpPr>
        <p:spPr bwMode="auto">
          <a:xfrm>
            <a:off x="1734862" y="352137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5824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14" name="내용 개체 틀 13">
            <a:extLst>
              <a:ext uri="{FF2B5EF4-FFF2-40B4-BE49-F238E27FC236}">
                <a16:creationId xmlns:a16="http://schemas.microsoft.com/office/drawing/2014/main" id="{DC97643C-6E2D-4B5B-8422-BF98920C7F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078366"/>
              </p:ext>
            </p:extLst>
          </p:nvPr>
        </p:nvGraphicFramePr>
        <p:xfrm>
          <a:off x="-578734" y="1025525"/>
          <a:ext cx="10394066" cy="5166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1959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프로그램 사용을 위해 로그인하는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1"/>
            <a:ext cx="4183813" cy="1960262"/>
            <a:chOff x="4614126" y="1746882"/>
            <a:chExt cx="4183813" cy="1681711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33472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ID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PW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입력한 후 확인 버튼을 누르면 등록된 과목이 없으면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초기화면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등록된 과목이 있으면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홈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 가입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 가입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ID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찾기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아이디 찾기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PW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찾기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비밀번호 찾기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796496"/>
            <a:ext cx="4183813" cy="2466280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 화면의 배경색은 흰색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RGB(255, 255, 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폰트는 맑은 고딕을 사용하고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검정색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RGB(0, 0, 0)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ID, PW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Text Field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ID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찾기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PW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찾기는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 정보가 잘못 입력된 경우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 창 오류 메시지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가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출력된다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93082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C97443DE-AD0F-4306-8B9C-E60CF76FF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23" y="1211259"/>
            <a:ext cx="3024000" cy="504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63777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73130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81B36360-4436-4CC4-AAED-ABFDB53DF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72" y="1211259"/>
            <a:ext cx="3024000" cy="50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6" name="내용 개체 틀 4">
            <a:extLst>
              <a:ext uri="{FF2B5EF4-FFF2-40B4-BE49-F238E27FC236}">
                <a16:creationId xmlns:a16="http://schemas.microsoft.com/office/drawing/2014/main" id="{81648E57-1C2F-4285-AFE7-4B8499A9C9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3971123"/>
              </p:ext>
            </p:extLst>
          </p:nvPr>
        </p:nvGraphicFramePr>
        <p:xfrm>
          <a:off x="4726622" y="1214848"/>
          <a:ext cx="4050032" cy="2084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3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PW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가입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13349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찾기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111736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PW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찾기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08573"/>
                  </a:ext>
                </a:extLst>
              </a:tr>
            </a:tbl>
          </a:graphicData>
        </a:graphic>
      </p:graphicFrame>
      <p:sp>
        <p:nvSpPr>
          <p:cNvPr id="17" name="타원 16">
            <a:extLst>
              <a:ext uri="{FF2B5EF4-FFF2-40B4-BE49-F238E27FC236}">
                <a16:creationId xmlns:a16="http://schemas.microsoft.com/office/drawing/2014/main" id="{92E5C887-FEDA-4B85-B362-7C5C9B3A15FC}"/>
              </a:ext>
            </a:extLst>
          </p:cNvPr>
          <p:cNvSpPr>
            <a:spLocks noChangeAspect="1"/>
          </p:cNvSpPr>
          <p:nvPr/>
        </p:nvSpPr>
        <p:spPr bwMode="auto">
          <a:xfrm>
            <a:off x="1757702" y="334282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FA83679-1DF4-43E6-AD7F-C35E5E77A072}"/>
              </a:ext>
            </a:extLst>
          </p:cNvPr>
          <p:cNvSpPr>
            <a:spLocks noChangeAspect="1"/>
          </p:cNvSpPr>
          <p:nvPr/>
        </p:nvSpPr>
        <p:spPr bwMode="auto">
          <a:xfrm>
            <a:off x="1757702" y="382523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C8E5754-F94C-44E9-8D9E-D61A4F684F0B}"/>
              </a:ext>
            </a:extLst>
          </p:cNvPr>
          <p:cNvSpPr>
            <a:spLocks noChangeAspect="1"/>
          </p:cNvSpPr>
          <p:nvPr/>
        </p:nvSpPr>
        <p:spPr bwMode="auto">
          <a:xfrm>
            <a:off x="1317865" y="473892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1E92C0C4-178D-43B0-A8A3-C218A7EEB449}"/>
              </a:ext>
            </a:extLst>
          </p:cNvPr>
          <p:cNvSpPr>
            <a:spLocks noChangeAspect="1"/>
          </p:cNvSpPr>
          <p:nvPr/>
        </p:nvSpPr>
        <p:spPr bwMode="auto">
          <a:xfrm>
            <a:off x="2411016" y="473892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DFA2150-B619-4164-8ECD-5E4A76377C30}"/>
              </a:ext>
            </a:extLst>
          </p:cNvPr>
          <p:cNvSpPr>
            <a:spLocks noChangeAspect="1"/>
          </p:cNvSpPr>
          <p:nvPr/>
        </p:nvSpPr>
        <p:spPr bwMode="auto">
          <a:xfrm>
            <a:off x="1582547" y="532923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8464D4E-0A7E-4A1F-87B4-28414E20DE58}"/>
              </a:ext>
            </a:extLst>
          </p:cNvPr>
          <p:cNvSpPr>
            <a:spLocks noChangeAspect="1"/>
          </p:cNvSpPr>
          <p:nvPr/>
        </p:nvSpPr>
        <p:spPr bwMode="auto">
          <a:xfrm>
            <a:off x="2367498" y="532283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9793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890814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이름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ID, PW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를 입력한 후 등록 버튼을 누르면 정보가 등록이 되고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가입이 취소되고 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로그인 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741974"/>
            <a:ext cx="4183813" cy="2520802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20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흰색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RGB(255, 255, 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20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고딕으로 하고 검정색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RGB(0, 0, 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20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이름 입력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ID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PW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Text Field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20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등록과 취소는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51838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가입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76F330A4-6315-40E3-8FAA-DE9CDC20A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71" y="1211259"/>
            <a:ext cx="3024000" cy="504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19157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533247"/>
              </p:ext>
            </p:extLst>
          </p:nvPr>
        </p:nvGraphicFramePr>
        <p:xfrm>
          <a:off x="101602" y="128184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가입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76F330A4-6315-40E3-8FAA-DE9CDC20A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71" y="1211259"/>
            <a:ext cx="3024000" cy="50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2" name="내용 개체 틀 4">
            <a:extLst>
              <a:ext uri="{FF2B5EF4-FFF2-40B4-BE49-F238E27FC236}">
                <a16:creationId xmlns:a16="http://schemas.microsoft.com/office/drawing/2014/main" id="{B3A944A1-0772-49B4-B7C5-D07830CD3B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9447762"/>
              </p:ext>
            </p:extLst>
          </p:nvPr>
        </p:nvGraphicFramePr>
        <p:xfrm>
          <a:off x="4726622" y="1214848"/>
          <a:ext cx="4050032" cy="1833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3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입력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PW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13349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111736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C8A3DC80-ECCD-4FF4-B76D-7C2159A0743F}"/>
              </a:ext>
            </a:extLst>
          </p:cNvPr>
          <p:cNvSpPr>
            <a:spLocks noChangeAspect="1"/>
          </p:cNvSpPr>
          <p:nvPr/>
        </p:nvSpPr>
        <p:spPr bwMode="auto">
          <a:xfrm>
            <a:off x="1630381" y="281752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5081E2F-F80B-4342-B1F1-17BA65E68190}"/>
              </a:ext>
            </a:extLst>
          </p:cNvPr>
          <p:cNvSpPr>
            <a:spLocks noChangeAspect="1"/>
          </p:cNvSpPr>
          <p:nvPr/>
        </p:nvSpPr>
        <p:spPr bwMode="auto">
          <a:xfrm>
            <a:off x="1630381" y="329959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15E107D-8EE9-4EAF-B839-02388473500D}"/>
              </a:ext>
            </a:extLst>
          </p:cNvPr>
          <p:cNvSpPr>
            <a:spLocks noChangeAspect="1"/>
          </p:cNvSpPr>
          <p:nvPr/>
        </p:nvSpPr>
        <p:spPr bwMode="auto">
          <a:xfrm>
            <a:off x="1630381" y="378166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B585BF9-32C6-4D9B-BBF2-23875F5B0ECD}"/>
              </a:ext>
            </a:extLst>
          </p:cNvPr>
          <p:cNvSpPr>
            <a:spLocks noChangeAspect="1"/>
          </p:cNvSpPr>
          <p:nvPr/>
        </p:nvSpPr>
        <p:spPr bwMode="auto">
          <a:xfrm>
            <a:off x="1306290" y="442880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5CEE4E3-019D-4AB9-B500-4D1642E6FCCC}"/>
              </a:ext>
            </a:extLst>
          </p:cNvPr>
          <p:cNvSpPr>
            <a:spLocks noChangeAspect="1"/>
          </p:cNvSpPr>
          <p:nvPr/>
        </p:nvSpPr>
        <p:spPr bwMode="auto">
          <a:xfrm>
            <a:off x="2243331" y="442880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6918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로그인 화면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ID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찾기 버튼을 누를 시 아이디를 찾는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742024"/>
            <a:chOff x="4614126" y="1746882"/>
            <a:chExt cx="4183813" cy="1742024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39504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이름을 입력한 후 확인 버튼을 누르면 해당하는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ID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출력하고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 버튼을 누르면 아이디 찾기가 취소되고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576576"/>
            <a:ext cx="4183813" cy="2686199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아이디 찾기 화면의 배경색은 흰색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RGB(255, 255, 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고딕으로 하고 검정색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RGB(0, 0, 0)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이름 입력은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Text Field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확인과 취소는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62126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 찾기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30F0E0B8-1007-44EB-85F0-277034ED7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72" y="1211259"/>
            <a:ext cx="3024000" cy="504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36932656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6738</TotalTime>
  <Words>2992</Words>
  <Application>Microsoft Office PowerPoint</Application>
  <PresentationFormat>화면 슬라이드 쇼(4:3)</PresentationFormat>
  <Paragraphs>972</Paragraphs>
  <Slides>30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9" baseType="lpstr"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화면 설계(UI 명세서)</vt:lpstr>
      <vt:lpstr>변경 이력</vt:lpstr>
      <vt:lpstr>System Map</vt:lpstr>
      <vt:lpstr>System Process 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남 의서</cp:lastModifiedBy>
  <cp:revision>529</cp:revision>
  <cp:lastPrinted>2001-07-23T08:42:52Z</cp:lastPrinted>
  <dcterms:created xsi:type="dcterms:W3CDTF">2011-02-22T01:37:12Z</dcterms:created>
  <dcterms:modified xsi:type="dcterms:W3CDTF">2018-05-03T08:11:58Z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