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30" d="100"/>
          <a:sy n="130" d="100"/>
        </p:scale>
        <p:origin x="1272" y="-73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640079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A 4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85635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 민석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A4EBED22-3228-425C-9BEF-66A2327B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803787"/>
            <a:ext cx="8900653" cy="5545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5690</TotalTime>
  <Words>18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wls9595@naver.com</cp:lastModifiedBy>
  <cp:revision>516</cp:revision>
  <cp:lastPrinted>2001-07-23T08:42:52Z</cp:lastPrinted>
  <dcterms:created xsi:type="dcterms:W3CDTF">2011-02-22T01:37:12Z</dcterms:created>
  <dcterms:modified xsi:type="dcterms:W3CDTF">2018-05-01T13:03:51Z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