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3" autoAdjust="0"/>
    <p:restoredTop sz="94280" autoAdjust="0"/>
  </p:normalViewPr>
  <p:slideViewPr>
    <p:cSldViewPr snapToGrid="0" snapToObjects="1" showGuides="1">
      <p:cViewPr>
        <p:scale>
          <a:sx n="96" d="100"/>
          <a:sy n="96" d="100"/>
        </p:scale>
        <p:origin x="774" y="-58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6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499265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A 4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A 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555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</a:t>
            </a:r>
            <a:r>
              <a:rPr lang="ko-KR" altLang="en-US" sz="2000" dirty="0"/>
              <a:t> </a:t>
            </a:r>
            <a:r>
              <a:rPr lang="en-US" altLang="ko-KR" sz="2000" dirty="0"/>
              <a:t>4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A 4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439442"/>
              </p:ext>
            </p:extLst>
          </p:nvPr>
        </p:nvGraphicFramePr>
        <p:xfrm>
          <a:off x="280988" y="1025525"/>
          <a:ext cx="8582024" cy="3061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Design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 진성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2018.05.28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변경으로 인한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 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Class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F01A591-38AE-43B3-A03D-5A572BE20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8627"/>
            <a:ext cx="9144000" cy="56454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5700</TotalTime>
  <Words>39</Words>
  <Application>Microsoft Office PowerPoint</Application>
  <PresentationFormat>화면 슬라이드 쇼(4:3)</PresentationFormat>
  <Paragraphs>21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 나윤</cp:lastModifiedBy>
  <cp:revision>521</cp:revision>
  <cp:lastPrinted>2001-07-23T08:42:52Z</cp:lastPrinted>
  <dcterms:created xsi:type="dcterms:W3CDTF">2011-02-22T01:37:12Z</dcterms:created>
  <dcterms:modified xsi:type="dcterms:W3CDTF">2018-06-01T04:19:59Z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