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1842" y="10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86400796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A4’s 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A 4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A 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555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</a:t>
            </a:r>
            <a:r>
              <a:rPr lang="ko-KR" altLang="en-US" sz="2000" dirty="0"/>
              <a:t> </a:t>
            </a:r>
            <a:r>
              <a:rPr lang="en-US" altLang="ko-KR" sz="2000" dirty="0"/>
              <a:t>4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A 4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494960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Design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 진성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그림 69">
            <a:extLst>
              <a:ext uri="{FF2B5EF4-FFF2-40B4-BE49-F238E27FC236}">
                <a16:creationId xmlns:a16="http://schemas.microsoft.com/office/drawing/2014/main" id="{A4EBED22-3228-425C-9BEF-66A2327B4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2" y="803787"/>
            <a:ext cx="8900653" cy="55453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5690</TotalTime>
  <Words>18</Words>
  <Application>Microsoft Office PowerPoint</Application>
  <PresentationFormat>화면 슬라이드 쇼(4:3)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wls9595@naver.com</cp:lastModifiedBy>
  <cp:revision>517</cp:revision>
  <cp:lastPrinted>2001-07-23T08:42:52Z</cp:lastPrinted>
  <dcterms:created xsi:type="dcterms:W3CDTF">2011-02-22T01:37:12Z</dcterms:created>
  <dcterms:modified xsi:type="dcterms:W3CDTF">2018-05-04T05:12:21Z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