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483727" r:id="rId37"/>
    <p:sldMasterId id="2147483728" r:id="rId39"/>
  </p:sldMasterIdLst>
  <p:notesMasterIdLst>
    <p:notesMasterId r:id="rId40"/>
  </p:notesMasterIdLst>
  <p:handoutMasterIdLst>
    <p:handoutMasterId r:id="rId41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8972"/>
    <p:restoredTop sz="98126"/>
  </p:normalViewPr>
  <p:slideViewPr>
    <p:cSldViewPr snapToGrid="0" snapToObjects="1">
      <p:cViewPr varScale="1">
        <p:scale>
          <a:sx n="73" d="100"/>
          <a:sy n="73" d="100"/>
        </p:scale>
        <p:origin x="-1584" y="-102"/>
      </p:cViewPr>
      <p:guideLst>
        <p:guide orient="horz"/>
        <p:guide pos="2878"/>
        <p:guide pos="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768" y="62"/>
      </p:cViewPr>
      <p:guideLst>
        <p:guide orient="horz" pos="3126"/>
        <p:guide pos="2140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slideMaster" Target="slideMasters/slideMaster1.xml"  /><Relationship Id="rId38" Type="http://schemas.openxmlformats.org/officeDocument/2006/relationships/theme" Target="theme/theme1.xml"  /><Relationship Id="rId39" Type="http://schemas.openxmlformats.org/officeDocument/2006/relationships/slideMaster" Target="slideMasters/slideMaster2.xml"  /><Relationship Id="rId4" Type="http://schemas.openxmlformats.org/officeDocument/2006/relationships/slide" Target="slides/slide4.xml"  /><Relationship Id="rId40" Type="http://schemas.openxmlformats.org/officeDocument/2006/relationships/notesMaster" Target="notesMasters/notesMaster1.xml"  /><Relationship Id="rId41" Type="http://schemas.openxmlformats.org/officeDocument/2006/relationships/handoutMaster" Target="handoutMasters/handoutMaster1.xml"  /><Relationship Id="rId42" Type="http://schemas.openxmlformats.org/officeDocument/2006/relationships/tableStyles" Target="tableStyles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/>
            <a:r>
              <a:rPr lang="en-US" altLang="en-US"/>
              <a:t/>
            </a: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/>
            <a:r>
              <a:rPr lang="en-US" altLang="en-US"/>
              <a:t/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/>
            <a:r>
              <a:rPr lang="en-US" altLang="en-US"/>
              <a:t/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/>
            <a:fld id="{6F29BFC4-634C-47D7-AF53-BABE3902A6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/>
            <a:r>
              <a:rPr lang="en-US" altLang="en-US"/>
              <a:t/>
            </a: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/>
            <a:r>
              <a:rPr lang="en-US" altLang="en-US"/>
              <a:t/>
            </a:r>
            <a:endParaRPr lang="en-US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/>
          <a:p>
            <a:pPr lvl="0"/>
            <a:r>
              <a:rPr lang="en-GB" altLang="ko-KR"/>
              <a:t>Click to edit Master text styles</a:t>
            </a:r>
            <a:endParaRPr lang="en-GB" altLang="ko-KR"/>
          </a:p>
          <a:p>
            <a:pPr lvl="1"/>
            <a:r>
              <a:rPr lang="en-GB" altLang="ko-KR"/>
              <a:t>Second level</a:t>
            </a:r>
            <a:endParaRPr lang="en-GB" altLang="ko-KR"/>
          </a:p>
          <a:p>
            <a:pPr lvl="2"/>
            <a:r>
              <a:rPr lang="en-GB" altLang="ko-KR"/>
              <a:t>Third level</a:t>
            </a:r>
            <a:endParaRPr lang="en-GB" altLang="ko-KR"/>
          </a:p>
          <a:p>
            <a:pPr lvl="3"/>
            <a:r>
              <a:rPr lang="en-GB" altLang="ko-KR"/>
              <a:t>Fourth level</a:t>
            </a:r>
            <a:endParaRPr lang="en-GB" altLang="ko-KR"/>
          </a:p>
          <a:p>
            <a:pPr lvl="4"/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/>
            <a:r>
              <a:rPr lang="en-US" altLang="en-US"/>
              <a:t/>
            </a: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/>
            <a:fld id="{379E618C-E705-4CD1-A19E-8805265262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8A4AC66-8104-4663-8375-A094F04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0FCD832-2CC2-408F-A584-43F0A0D8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FECA9AF-8547-4EB4-B791-B1AC4BE4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112626-607C-4711-8245-554BA07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38EFE4-CB70-4F6F-9E58-70633E54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746AD24-095D-47DD-8F23-C8BC08CF4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8E7EF4D-321E-4FD5-AFF0-EACC645C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523A47B-CB50-4D26-AC8C-FDA26F12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77F7D3E-EDB3-46A6-BD34-CC459AC6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0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E80B83-592A-4BFA-94C5-F9848E06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FA58775-2079-46C1-B254-10DF949F4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D0B8DE-18BD-496C-A608-C499DC26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1179098-8AD6-42AC-8982-3EAA62D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3EF161A-17F1-450D-8C47-A7C405AA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C46A483-32AB-4C95-9B98-D9CBA17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2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ECA137-5E68-4AF9-B241-A0B797AB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5AA84D-078E-4A08-87EC-6E85D9350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9575C3-FDE5-47BC-BD99-E2484E0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C7CF2D-64F9-48AF-9AB3-E47CFD08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B03406-9B7B-4766-B5A5-C481C46F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0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E0C5709-2DE5-49D4-B0F1-B5E77044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E7498FD-63F8-4690-B917-5BA8A9E7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367B45-F084-49DC-97B7-BF4EB517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CABA75-18F2-43B3-A45C-E18AAB6A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D0B175-0D02-4D34-8FAA-EABB5B94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2184DF-39E4-4B02-BA6A-513A33E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A02998-1FAA-423B-94A7-C027C3D6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C4E471-8A7C-4099-87DD-6A495799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69D993-54A6-4C2C-AEB6-0FF8682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D17758-9699-40A9-927F-3CD04CDA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B0772F-F25B-4A4E-B069-ABD0C447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C284A5-4A90-472C-8E24-47C3588A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A65CCA-F1E3-4640-AFCC-29ABE7BB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346503-94CC-4EFC-96FC-E690D511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947254-AC99-417C-AA73-5EE1A4DD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53DCFB-E45C-47B2-842C-199CF726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1B6C104-206A-479B-BD85-FF3468A5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93D000-CEBA-4E07-AFC9-877272C1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A6A171-58D4-4678-A843-8EDEC157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08B0F1-ED40-4C35-BF63-45B0EC2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08D280-70C2-4FCD-9A34-AD4305A5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B9E223-8F52-494F-8E8C-E4E6B419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6865203-7AF7-45B1-B3FB-97349D11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B25D84-BFEB-40D4-93E2-33CCA255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C4BDFAD-02AD-4260-BDA6-DBB2DE0A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6BA8D-0871-441A-9F13-CCA64EFA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9A4863-DDB4-4DA7-9F99-27D06C3C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A68D3AB-80F3-4900-8E87-5DE6A82C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AAF914-46D9-47B3-9AA6-283A24F50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EECC04D-23D8-426C-B182-633EC5CFA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D2F6BE2-0EE4-4753-8C4E-ECC5E0488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7E0E1D3-C25B-48D7-A306-A365E921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A98110A-9E6B-455F-B100-F28B9259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5C5A840-BEC9-4511-902C-342F306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00AAE8-579D-4A31-8D78-FD5F9DA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6EC9158-8179-420A-8280-03B0C01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55F-48AA-44E2-BF18-A4DC0969A46D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6B5EC30-EA1F-4AB0-9E24-BC840E2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8055F0E-6258-4603-A24C-52121BFC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C4AC-B181-4FB0-A8F7-D473E2064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858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07 Templat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/>
                <a:ea typeface="+mj-ea"/>
                <a:cs typeface="+mj-cs"/>
              </a:rPr>
              <a:pPr algn="ctr"/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>
                <a:latin typeface="Times New Roman"/>
                <a:ea typeface="+mj-ea"/>
                <a:cs typeface="+mj-cs"/>
              </a:rPr>
              <a:pPr algn="ctr"/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/>
            <a:r>
              <a:rPr lang="ko-KR" altLang="en-US"/>
              <a:t>팀 명 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  <p:sldLayoutId id="2147483714" r:id="rId3"/>
    <p:sldLayoutId id="2147483715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baseline="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/>
        <a:buBlip>
          <a:blip r:embed="rId6">
            <a:alphaModFix/>
            <a:lum/>
          </a:blip>
        </a:buBlip>
        <a:tabLst>
          <a:tab pos="571500" algn="l"/>
        </a:tabLst>
        <a:defRPr sz="1400" baseline="0">
          <a:solidFill>
            <a:schemeClr val="tx1"/>
          </a:solidFill>
          <a:latin typeface="Times New Roman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3987455F-48AA-44E2-BF18-A4DC0969A46D}" type="datetimeFigureOut">
              <a:rPr lang="ko-KR" altLang="en-US"/>
              <a:pPr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AF0C4AC-B181-4FB0-A8F7-D473E2064FA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5_3.png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5_3.png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6_2.png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8_2.png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file:///file:///C:\Users\Bad%20Ass\Desktop\&#49345;&#47749;&#45824;&#54617;&#44368;\3&#54617;&#45380;%201&#54617;&#44592;\&#49548;&#54532;&#53944;&#50920;&#50612;%20&#44277;&#54617;\&#49548;&#44277;&#54016;&#44284;&#51228;&#46356;&#51088;&#51064;\8_2.png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br>
              <a:rPr lang="en-US" altLang="ko-KR"/>
            </a:br>
            <a:r>
              <a:rPr lang="ko-KR" altLang="en-US"/>
              <a:t>화면 설계</a:t>
            </a:r>
            <a:r>
              <a:rPr lang="en-US" altLang="ko-KR"/>
              <a:t>(UI </a:t>
            </a:r>
            <a:r>
              <a:rPr lang="ko-KR" altLang="en-US"/>
              <a:t>명세서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69645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/>
              <a:t>Cosign</a:t>
            </a:r>
            <a:endParaRPr lang="ko-KR" altLang="en-US" sz="2000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 rot="0">
            <a:off x="641370" y="1108903"/>
            <a:ext cx="3639436" cy="5248275"/>
            <a:chOff x="641370" y="1108903"/>
            <a:chExt cx="3639436" cy="5248275"/>
          </a:xfrm>
        </p:grpSpPr>
        <p:pic>
          <p:nvPicPr>
            <p:cNvPr id="37" name="Picture 3" descr="4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641370" y="1108903"/>
              <a:ext cx="3276600" cy="524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그림 1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106056" y="2270406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그림 1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3112406" y="3402294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그림 1"/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102881" y="4502431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그림 1"/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3106056" y="5650194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그림 1"/>
            <p:cNvPicPr>
              <a:picLocks noChangeAspect="1" noChangeArrowheads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3455306" y="1584606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Rectangle 9"/>
            <p:cNvSpPr>
              <a:spLocks noChangeArrowheads="1"/>
            </p:cNvSpPr>
            <p:nvPr/>
          </p:nvSpPr>
          <p:spPr>
            <a:xfrm>
              <a:off x="3055256" y="1605244"/>
              <a:ext cx="447675" cy="3397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/>
              <a:endParaRPr lang="ko-KR" alt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>
            <a:xfrm>
              <a:off x="3833131" y="1483406"/>
              <a:ext cx="447675" cy="4635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/>
              <a:endParaRPr lang="ko-KR" altLang="en-US"/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587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i="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O</a:t>
                      </a:r>
                      <a:endParaRPr lang="ko-KR" altLang="en-US" sz="1050" b="0" i="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추가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i="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O</a:t>
                      </a:r>
                      <a:endParaRPr lang="ko-KR" altLang="en-US" sz="1050" b="0" i="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등록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i="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Push Button</a:t>
                      </a:r>
                      <a:endParaRPr lang="en-US" altLang="ko-KR" sz="1050" b="0" i="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i="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O</a:t>
                      </a:r>
                      <a:endParaRPr lang="ko-KR" altLang="en-US" sz="1050" b="0" i="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편집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i="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Push Button</a:t>
                      </a:r>
                      <a:endParaRPr lang="en-US" altLang="ko-KR" sz="1050" b="0" i="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i="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O</a:t>
                      </a:r>
                      <a:endParaRPr lang="ko-KR" altLang="en-US" sz="1050" b="0" i="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스크롤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 i="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Push Button</a:t>
                      </a:r>
                      <a:endParaRPr lang="en-US" altLang="ko-KR" sz="1050" b="0" i="0" spc="5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3375300" y="15417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2950316" y="22090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3375743" y="22043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1663833" y="57309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658504" y="1176486"/>
            <a:ext cx="3206860" cy="51309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lvl="0" indent="0" algn="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900" b="0" i="1" spc="5">
                <a:solidFill>
                  <a:srgbClr val="000066"/>
                </a:solidFill>
                <a:latin typeface="Times New Roman"/>
                <a:ea typeface="굴림"/>
                <a:cs typeface="+mn-cs"/>
              </a:rPr>
              <a:t>팀 명</a:t>
            </a:r>
            <a:endParaRPr lang="en-US" altLang="ko-KR" sz="900" b="0" i="1" spc="5">
              <a:solidFill>
                <a:srgbClr val="000066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lv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 spc="9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To do</a:t>
            </a:r>
            <a:r>
              <a:rPr lang="ko-KR" altLang="en-US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의 추가 및 편집을 관리하는 화면이다</a:t>
            </a:r>
            <a:r>
              <a: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.</a:t>
            </a:r>
            <a:endParaRPr lang="en-US" altLang="ko-KR" sz="1050" b="0" i="0" spc="5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lv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 spc="9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화면 순서</a:t>
              </a:r>
              <a:endParaRPr lang="en-US" altLang="ko-KR" sz="1200" b="1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사용자가 입력한 내용이 각 체크박스에 표시된다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저장 버튼을 누를 시에 새로운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To do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항목이 추가되며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, SC006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</a:t>
              </a:r>
              <a:endParaRPr lang="ko-KR" altLang="en-US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넘어간다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취소 버튼을 누를 시에 아무 작업도 하지 않고 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SC006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으로 넘어간다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lv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 spc="9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UI </a:t>
              </a:r>
              <a:r>
                <a:rPr lang="ko-KR" altLang="en-US" sz="1200" b="1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요구사항</a:t>
              </a:r>
              <a:endParaRPr lang="en-US" altLang="ko-KR" sz="1200" b="1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배경색은 주황색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(#fab858)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버튼색은 회색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(#b4b4b4)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폰트는 한컴 윤고딕 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250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을 사용한다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각 항목명은 직관적으로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닫기는 버튼으로 한다</a:t>
              </a: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.</a:t>
              </a: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  <a:p>
              <a:pPr marL="0" lv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 spc="5">
                  <a:solidFill>
                    <a:srgbClr val="000000"/>
                  </a:solidFill>
                  <a:latin typeface="맑은 고딕"/>
                  <a:ea typeface="맑은 고딕"/>
                  <a:cs typeface="+mn-cs"/>
                </a:rPr>
                <a:t> ......</a:t>
              </a:r>
              <a:endParaRPr lang="ko-KR" altLang="en-US" sz="105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U_todo_01, U_todo_03, U_todo_06, U_todo_08, A_alram_03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658504" y="1176486"/>
            <a:ext cx="3206860" cy="51309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lvl="0" indent="0" algn="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900" b="0" i="1" spc="5">
                <a:solidFill>
                  <a:srgbClr val="000066"/>
                </a:solidFill>
                <a:latin typeface="Times New Roman"/>
                <a:ea typeface="굴림"/>
                <a:cs typeface="+mn-cs"/>
              </a:rPr>
              <a:t>팀 명</a:t>
            </a:r>
            <a:endParaRPr lang="en-US" altLang="ko-KR" sz="900" b="0" i="1" spc="5">
              <a:solidFill>
                <a:srgbClr val="000066"/>
              </a:solidFill>
              <a:latin typeface="Times New Roman"/>
              <a:ea typeface="굴림"/>
              <a:cs typeface="+mn-cs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U_todo_01, U_todo_03, U_todo_06, U_todo_08, A_alram_03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내용 개체 틀 4"/>
          <p:cNvGraphicFramePr/>
          <p:nvPr/>
        </p:nvGraphicFramePr>
        <p:xfrm>
          <a:off x="4623752" y="1222736"/>
          <a:ext cx="4050032" cy="234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할 일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마감 기한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실제 마감일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중요도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 여부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저장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>
          <a:xfrm>
            <a:off x="906356" y="25614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906356" y="30707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957721" y="3946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93459" y="3946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1861023" y="46756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1011296" y="571733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6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2498399" y="57638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7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설정해둔 마감일의 하루 전에 </a:t>
            </a:r>
            <a:r>
              <a:rPr lang="ko-KR" altLang="en-US" sz="1050">
                <a:latin typeface="맑은 고딕"/>
                <a:ea typeface="맑은 고딕"/>
              </a:rPr>
              <a:t>출력되는</a:t>
            </a:r>
            <a:r>
              <a:rPr lang="en-US" altLang="ko-KR" sz="1050">
                <a:latin typeface="맑은 고딕"/>
                <a:ea typeface="맑은 고딕"/>
              </a:rPr>
              <a:t> </a:t>
            </a:r>
            <a:r>
              <a:rPr lang="ko-KR" altLang="en-US" sz="1050">
                <a:latin typeface="맑은 고딕"/>
                <a:ea typeface="맑은 고딕"/>
              </a:rPr>
              <a:t>알림 창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사용자가 설정해둔 </a:t>
              </a:r>
              <a:r>
                <a:rPr lang="en-US" altLang="ko-KR" sz="1050">
                  <a:latin typeface="맑은 고딕"/>
                  <a:ea typeface="맑은 고딕"/>
                </a:rPr>
                <a:t>D-Day</a:t>
              </a:r>
              <a:r>
                <a:rPr lang="ko-KR" altLang="en-US" sz="1050">
                  <a:latin typeface="맑은 고딕"/>
                  <a:ea typeface="맑은 고딕"/>
                </a:rPr>
                <a:t>의 마감 하루 전에 </a:t>
              </a:r>
              <a:r>
                <a:rPr lang="en-US" altLang="ko-KR" sz="1050">
                  <a:latin typeface="맑은 고딕"/>
                  <a:ea typeface="맑은 고딕"/>
                </a:rPr>
                <a:t>SC002</a:t>
              </a:r>
              <a:r>
                <a:rPr lang="ko-KR" altLang="en-US" sz="1050">
                  <a:latin typeface="맑은 고딕"/>
                  <a:ea typeface="맑은 고딕"/>
                </a:rPr>
                <a:t>에 알람창을 </a:t>
              </a:r>
              <a:endParaRPr lang="ko-KR" altLang="en-US" sz="1050">
                <a:latin typeface="맑은 고딕"/>
                <a:ea typeface="맑은 고딕"/>
              </a:endParaRPr>
            </a:p>
            <a:p>
              <a:pPr algn="just"/>
              <a:r>
                <a:rPr lang="ko-KR" altLang="en-US" sz="1050">
                  <a:latin typeface="맑은 고딕"/>
                  <a:ea typeface="맑은 고딕"/>
                </a:rPr>
                <a:t>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 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SC002</a:t>
              </a:r>
              <a:r>
                <a:rPr lang="ko-KR" altLang="en-US" sz="1050"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 b="1">
                  <a:latin typeface="맑은 고딕"/>
                  <a:ea typeface="맑은 고딕"/>
                </a:rPr>
                <a:t> ......</a:t>
              </a:r>
              <a:endParaRPr lang="ko-KR" altLang="en-US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…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91392" y="33860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759795" y="42647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>
                <a:latin typeface="맑은 고딕"/>
                <a:ea typeface="맑은 고딕"/>
              </a:rPr>
              <a:t>사용자가 설정한 </a:t>
            </a:r>
            <a:r>
              <a:rPr lang="en-US" altLang="ko-KR" sz="1050">
                <a:latin typeface="맑은 고딕"/>
                <a:ea typeface="맑은 고딕"/>
              </a:rPr>
              <a:t>D-day</a:t>
            </a:r>
            <a:r>
              <a:rPr lang="ko-KR" altLang="en-US" sz="1050">
                <a:latin typeface="맑은 고딕"/>
                <a:ea typeface="맑은 고딕"/>
              </a:rPr>
              <a:t>에 출력된 알림 창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설정해둔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D-Day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에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SC002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에 알람창을 출력한다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SC002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 ......</a:t>
              </a:r>
              <a:endParaRPr lang="ko-KR" altLang="en-US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58504" y="1176485"/>
            <a:ext cx="3206860" cy="513097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…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222707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711222" y="42521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사용자가 등록한 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To do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항목을 삭제할 지 묻는 화면이다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선택한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To Do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를 삭제할지 묻는 창을 출력한다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삭제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버튼을 </a:t>
              </a:r>
              <a:r>
                <a:rPr lang="ko-KR" altLang="en-US" sz="1050">
                  <a:latin typeface="맑은 고딕"/>
                  <a:ea typeface="맑은 고딕"/>
                </a:rPr>
                <a:t>누를 시 해당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를 삭제하고 </a:t>
              </a:r>
              <a:r>
                <a:rPr lang="en-US" altLang="ko-KR" sz="1050">
                  <a:latin typeface="맑은 고딕"/>
                  <a:ea typeface="맑은 고딕"/>
                </a:rPr>
                <a:t>SC006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 defTabSz="1260157">
                <a:buFont typeface="Arial"/>
                <a:buChar char="•"/>
              </a:pPr>
              <a:r>
                <a:rPr lang="en-US" altLang="ko-KR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 버튼을 누를 시 아무 작업도 하지 않고 </a:t>
              </a:r>
              <a:r>
                <a:rPr lang="en-US" altLang="ko-KR" sz="1050">
                  <a:latin typeface="맑은 고딕"/>
                  <a:ea typeface="맑은 고딕"/>
                </a:rPr>
                <a:t>SC006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ko-KR" altLang="en-US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버튼색은 다홍색</a:t>
              </a:r>
              <a:r>
                <a:rPr lang="en-US" altLang="ko-KR" sz="1050">
                  <a:latin typeface="맑은 고딕"/>
                  <a:ea typeface="맑은 고딕"/>
                </a:rPr>
                <a:t>(#5fb25b)</a:t>
              </a:r>
              <a:r>
                <a:rPr lang="ko-KR" altLang="en-US" sz="1050">
                  <a:latin typeface="맑은 고딕"/>
                  <a:ea typeface="맑은 고딕"/>
                </a:rPr>
                <a:t>과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취소는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SC009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12312" y="1769166"/>
            <a:ext cx="304800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12312" y="1768441"/>
            <a:ext cx="3048000" cy="310134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삭제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알람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SC009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16236" y="29086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221176" y="39578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531677" y="39578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사용자가 완료한 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To do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항목을 표시하는 화면이다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사용자가 선택한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의 완료여부를 묻는 창을 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예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버튼을 누를 시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SC006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으로 넘어가며 해당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To Do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에 체크표시를 </a:t>
              </a:r>
              <a:endParaRPr lang="ko-KR" altLang="en-US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출력한다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닫기 버튼을 누를 시 아무 작업도 하지 않고 </a:t>
              </a:r>
              <a:r>
                <a:rPr lang="en-US" altLang="ko-KR" sz="1050">
                  <a:latin typeface="맑은 고딕"/>
                  <a:ea typeface="맑은 고딕"/>
                </a:rPr>
                <a:t>SC006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ko-KR" altLang="en-US" sz="105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버튼색은 초록색</a:t>
              </a:r>
              <a:r>
                <a:rPr lang="en-US" altLang="ko-KR" sz="1050">
                  <a:latin typeface="맑은 고딕"/>
                  <a:ea typeface="맑은 고딕"/>
                </a:rPr>
                <a:t>(#5fb25b)</a:t>
              </a:r>
              <a:r>
                <a:rPr lang="ko-KR" altLang="en-US" sz="1050">
                  <a:latin typeface="맑은 고딕"/>
                  <a:ea typeface="맑은 고딕"/>
                </a:rPr>
                <a:t>과 회색</a:t>
              </a:r>
              <a:r>
                <a:rPr lang="en-US" altLang="ko-KR" sz="1050"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닫기는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 확인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SC010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7981" y="1651544"/>
            <a:ext cx="348234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변경 이력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0"/>
          </p:nvPr>
        </p:nvGraphicFramePr>
        <p:xfrm>
          <a:off x="280988" y="1025525"/>
          <a:ext cx="8581547" cy="304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327181"/>
                <a:gridCol w="1963354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1.0.0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SC008,SC009,SC010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차인협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defTabSz="1260157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1.0.1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 및 문서 검토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고동욱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1.1.0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이연주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1.1.1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SC004,SC005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전인종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1.1.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,SC00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2,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SC003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이동현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2018-05-0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Ver 1.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SC007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SC006,SC005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화면 수정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차인협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7981" y="1644380"/>
            <a:ext cx="3482340" cy="35433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닫기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 확인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SC010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U_todo_07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549915" y="25571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222707" y="4145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713304" y="41424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1050">
                <a:latin typeface="맑은 고딕"/>
                <a:ea typeface="맑은 고딕"/>
              </a:rPr>
              <a:t>등록한 </a:t>
            </a:r>
            <a:r>
              <a:rPr lang="en-US" altLang="ko-KR" sz="1050">
                <a:latin typeface="맑은 고딕"/>
                <a:ea typeface="맑은 고딕"/>
              </a:rPr>
              <a:t>To</a:t>
            </a:r>
            <a:r>
              <a:rPr lang="ko-KR" altLang="en-US" sz="1050">
                <a:latin typeface="맑은 고딕"/>
                <a:ea typeface="맑은 고딕"/>
              </a:rPr>
              <a:t> </a:t>
            </a:r>
            <a:r>
              <a:rPr lang="en-US" altLang="ko-KR" sz="1050">
                <a:latin typeface="맑은 고딕"/>
                <a:ea typeface="맑은 고딕"/>
              </a:rPr>
              <a:t>do</a:t>
            </a:r>
            <a:r>
              <a:rPr lang="ko-KR" altLang="en-US" sz="1050">
                <a:latin typeface="맑은 고딕"/>
                <a:ea typeface="맑은 고딕"/>
              </a:rPr>
              <a:t>를 출력하는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등록한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 항목정보를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완료여부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할 일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중요도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endParaRPr lang="en-US" altLang="ko-KR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>
                  <a:latin typeface="맑은 고딕"/>
                  <a:ea typeface="맑은 고딕"/>
                </a:rPr>
                <a:t> 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실제 마감일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마감기한 순으로 출력한다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사용자가 등록한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는 </a:t>
              </a:r>
              <a:r>
                <a:rPr lang="en-US" altLang="ko-KR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default</a:t>
              </a:r>
              <a:r>
                <a:rPr lang="ko-KR" altLang="en-US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로 중요도 순으로 정렬하여 </a:t>
              </a:r>
              <a:endParaRPr lang="ko-KR" altLang="en-US" sz="105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>
                  <a:latin typeface="맑은 고딕"/>
                  <a:ea typeface="맑은 고딕"/>
                </a:rPr>
                <a:t>   </a:t>
              </a:r>
              <a:r>
                <a:rPr lang="ko-KR" altLang="en-US" sz="1050">
                  <a:latin typeface="맑은 고딕"/>
                  <a:ea typeface="맑은 고딕"/>
                </a:rPr>
                <a:t>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ko-KR" altLang="en-US" sz="105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5" y="3394992"/>
            <a:ext cx="4183812" cy="2860619"/>
            <a:chOff x="4614125" y="3394992"/>
            <a:chExt cx="4183812" cy="2860619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5" y="3734808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To do </a:t>
              </a:r>
              <a:r>
                <a:rPr lang="ko-KR" altLang="en-US" sz="1050">
                  <a:latin typeface="맑은 고딕"/>
                  <a:ea typeface="맑은 고딕"/>
                </a:rPr>
                <a:t>목록 배경색은 베이지색</a:t>
              </a:r>
              <a:r>
                <a:rPr lang="en-US" altLang="ko-KR" sz="1050">
                  <a:latin typeface="맑은 고딕"/>
                  <a:ea typeface="맑은 고딕"/>
                </a:rPr>
                <a:t>(#ead5b6)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체크표시는 초록색</a:t>
              </a:r>
              <a:r>
                <a:rPr lang="en-US" altLang="ko-KR" sz="1050">
                  <a:latin typeface="맑은 고딕"/>
                  <a:ea typeface="맑은 고딕"/>
                </a:rPr>
                <a:t> (#5fb25b)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설정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추가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완료 항목 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정렬방식 선택은 모두 </a:t>
              </a:r>
              <a:endParaRPr lang="ko-KR" altLang="en-US" sz="1050">
                <a:latin typeface="맑은 고딕"/>
                <a:ea typeface="맑은 고딕"/>
              </a:endParaRPr>
            </a:p>
            <a:p>
              <a:pPr algn="just"/>
              <a:r>
                <a:rPr lang="en-US" altLang="ko-KR" sz="1050"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latin typeface="맑은 고딕"/>
                  <a:ea typeface="맑은 고딕"/>
                </a:rPr>
                <a:t>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909321" y="1240627"/>
            <a:ext cx="3120487" cy="49927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909321" y="1240627"/>
            <a:ext cx="3120487" cy="49927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do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327647" y="23636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알림 창이 생성됨과 동시에 해당 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To do</a:t>
            </a:r>
            <a:r>
              <a:rPr lang="ko-KR" altLang="en-US" sz="1050">
                <a:latin typeface="맑은 고딕"/>
                <a:ea typeface="맑은 고딕"/>
              </a:rPr>
              <a:t>의 글자 색을 빨간색으로 </a:t>
            </a:r>
            <a:endParaRPr lang="ko-KR" altLang="en-US" sz="1050"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변경하는 화면이다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알림 창이 생성 된 후 해당 </a:t>
              </a:r>
              <a:r>
                <a:rPr lang="en-US" altLang="ko-KR" sz="1050">
                  <a:latin typeface="맑은 고딕"/>
                  <a:ea typeface="맑은 고딕"/>
                </a:rPr>
                <a:t>To do </a:t>
              </a:r>
              <a:r>
                <a:rPr lang="ko-KR" altLang="en-US" sz="1050">
                  <a:latin typeface="맑은 고딕"/>
                  <a:ea typeface="맑은 고딕"/>
                </a:rPr>
                <a:t>의 글자 색을 빨간색으로 </a:t>
              </a:r>
              <a:endParaRPr lang="ko-KR" altLang="en-US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r>
                <a:rPr lang="ko-KR" altLang="en-US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변경한다</a:t>
              </a:r>
              <a:r>
                <a:rPr lang="en-US" altLang="ko-KR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. </a:t>
              </a:r>
              <a:endParaRPr lang="ko-KR" altLang="en-US" sz="105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5" y="3394992"/>
            <a:ext cx="4183812" cy="2860619"/>
            <a:chOff x="4614125" y="3394992"/>
            <a:chExt cx="4183812" cy="2860619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5" y="3734808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To do </a:t>
              </a:r>
              <a:r>
                <a:rPr lang="ko-KR" altLang="en-US" sz="1050">
                  <a:latin typeface="맑은 고딕"/>
                  <a:ea typeface="맑은 고딕"/>
                </a:rPr>
                <a:t>목록 배경색은 베이지색</a:t>
              </a:r>
              <a:r>
                <a:rPr lang="en-US" altLang="ko-KR" sz="1050">
                  <a:latin typeface="맑은 고딕"/>
                  <a:ea typeface="맑은 고딕"/>
                </a:rPr>
                <a:t>(#ead5b6)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글자 색은 붉은색</a:t>
              </a:r>
              <a:r>
                <a:rPr lang="en-US" altLang="ko-KR" sz="1050">
                  <a:latin typeface="맑은 고딕"/>
                  <a:ea typeface="맑은 고딕"/>
                </a:rPr>
                <a:t>(#ff0000)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설정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추가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마감기한 초과 항목 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정렬방식 선택은 모두 </a:t>
              </a:r>
              <a:endParaRPr lang="ko-KR" altLang="en-US" sz="1050">
                <a:latin typeface="맑은 고딕"/>
                <a:ea typeface="맑은 고딕"/>
              </a:endParaRPr>
            </a:p>
            <a:p>
              <a:pPr algn="just"/>
              <a:r>
                <a:rPr lang="en-US" altLang="ko-KR" sz="1050"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latin typeface="맑은 고딕"/>
                  <a:ea typeface="맑은 고딕"/>
                </a:rPr>
                <a:t>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A_alarm_05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909321" y="1240627"/>
            <a:ext cx="3120487" cy="49927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909321" y="1240627"/>
            <a:ext cx="3120487" cy="49927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do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327647" y="23636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사용자가 등록한 </a:t>
            </a:r>
            <a:r>
              <a:rPr lang="en-US" altLang="ko-KR" sz="1050">
                <a:latin typeface="맑은 고딕"/>
                <a:ea typeface="맑은 고딕"/>
              </a:rPr>
              <a:t>To do</a:t>
            </a:r>
            <a:r>
              <a:rPr lang="ko-KR" altLang="en-US" sz="1050">
                <a:latin typeface="맑은 고딕"/>
                <a:ea typeface="맑은 고딕"/>
              </a:rPr>
              <a:t>를 삭제하는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사용자가 등록한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를 </a:t>
              </a:r>
              <a:r>
                <a:rPr lang="en-US" altLang="ko-KR" sz="1050">
                  <a:latin typeface="맑은 고딕"/>
                  <a:ea typeface="맑은 고딕"/>
                </a:rPr>
                <a:t>default </a:t>
              </a:r>
              <a:r>
                <a:rPr lang="ko-KR" altLang="en-US" sz="1050">
                  <a:latin typeface="맑은 고딕"/>
                  <a:ea typeface="맑은 고딕"/>
                </a:rPr>
                <a:t>값에 맞게 정렬하여 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삭제할 </a:t>
              </a:r>
              <a:r>
                <a:rPr lang="en-US" altLang="ko-KR" sz="1050">
                  <a:latin typeface="맑은 고딕"/>
                  <a:ea typeface="맑은 고딕"/>
                </a:rPr>
                <a:t>To do </a:t>
              </a:r>
              <a:r>
                <a:rPr lang="ko-KR" altLang="en-US" sz="1050">
                  <a:latin typeface="맑은 고딕"/>
                  <a:ea typeface="맑은 고딕"/>
                </a:rPr>
                <a:t>옆의 삭제 버튼을 누르면 </a:t>
              </a:r>
              <a:r>
                <a:rPr lang="en-US" altLang="ko-KR" sz="1050">
                  <a:latin typeface="맑은 고딕"/>
                  <a:ea typeface="맑은 고딕"/>
                </a:rPr>
                <a:t>SC009</a:t>
              </a:r>
              <a:r>
                <a:rPr lang="ko-KR" altLang="en-US" sz="1050">
                  <a:latin typeface="맑은 고딕"/>
                  <a:ea typeface="맑은 고딕"/>
                </a:rPr>
                <a:t>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5" y="3394992"/>
            <a:ext cx="4183812" cy="2860619"/>
            <a:chOff x="4614125" y="3394992"/>
            <a:chExt cx="4183812" cy="2860619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5" y="3734808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To do </a:t>
              </a:r>
              <a:r>
                <a:rPr lang="ko-KR" altLang="en-US" sz="1050">
                  <a:latin typeface="맑은 고딕"/>
                  <a:ea typeface="맑은 고딕"/>
                </a:rPr>
                <a:t>목록 배경색은 베이지색</a:t>
              </a:r>
              <a:r>
                <a:rPr lang="en-US" altLang="ko-KR" sz="1050">
                  <a:latin typeface="맑은 고딕"/>
                  <a:ea typeface="맑은 고딕"/>
                </a:rPr>
                <a:t>(#ead5b6)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설정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추가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완료 항목 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정렬방식 선택은 모두 </a:t>
              </a:r>
              <a:endParaRPr lang="ko-KR" altLang="en-US" sz="1050">
                <a:latin typeface="맑은 고딕"/>
                <a:ea typeface="맑은 고딕"/>
              </a:endParaRPr>
            </a:p>
            <a:p>
              <a:pPr algn="just"/>
              <a:r>
                <a:rPr lang="en-US" altLang="ko-KR" sz="1050"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latin typeface="맑은 고딕"/>
                  <a:ea typeface="맑은 고딕"/>
                </a:rPr>
                <a:t>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U_todo_05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909321" y="1240627"/>
            <a:ext cx="3120487" cy="49927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799769" y="1219259"/>
            <a:ext cx="3120487" cy="49927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삭제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 확인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SC010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U_todo_05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32393" y="23529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3198263" y="22480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1050">
                <a:latin typeface="맑은 고딕"/>
                <a:ea typeface="맑은 고딕"/>
              </a:rPr>
              <a:t>선택한 방식으로 등록된 </a:t>
            </a:r>
            <a:r>
              <a:rPr lang="en-US" altLang="ko-KR" sz="1050">
                <a:latin typeface="맑은 고딕"/>
                <a:ea typeface="맑은 고딕"/>
              </a:rPr>
              <a:t>To do</a:t>
            </a:r>
            <a:r>
              <a:rPr lang="ko-KR" altLang="en-US" sz="1050">
                <a:latin typeface="맑은 고딕"/>
                <a:ea typeface="맑은 고딕"/>
              </a:rPr>
              <a:t>를 정렬하는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사용자가 등록한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를 </a:t>
              </a:r>
              <a:r>
                <a:rPr lang="en-US" altLang="ko-KR" sz="1050">
                  <a:latin typeface="맑은 고딕"/>
                  <a:ea typeface="맑은 고딕"/>
                </a:rPr>
                <a:t>default </a:t>
              </a:r>
              <a:r>
                <a:rPr lang="ko-KR" altLang="en-US" sz="1050">
                  <a:latin typeface="맑은 고딕"/>
                  <a:ea typeface="맑은 고딕"/>
                </a:rPr>
                <a:t>값에 맞게 정렬하여 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역삼각형 버튼을 누르면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를 정렬하는 방식을 출력한다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선택한 정렬 방식으로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를 정렬한다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5" y="3394992"/>
            <a:ext cx="4183812" cy="2860619"/>
            <a:chOff x="4614125" y="3394992"/>
            <a:chExt cx="4183812" cy="2860619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5" y="3734808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To do </a:t>
              </a:r>
              <a:r>
                <a:rPr lang="ko-KR" altLang="en-US" sz="1050">
                  <a:latin typeface="맑은 고딕"/>
                  <a:ea typeface="맑은 고딕"/>
                </a:rPr>
                <a:t>목록 배경색은 베이지색</a:t>
              </a:r>
              <a:r>
                <a:rPr lang="en-US" altLang="ko-KR" sz="1050">
                  <a:latin typeface="맑은 고딕"/>
                  <a:ea typeface="맑은 고딕"/>
                </a:rPr>
                <a:t>(#ead5b6)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설정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추가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완료 항목 삭제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정렬방식 선택은 모두 </a:t>
              </a:r>
              <a:endParaRPr lang="ko-KR" altLang="en-US" sz="1050">
                <a:latin typeface="맑은 고딕"/>
                <a:ea typeface="맑은 고딕"/>
              </a:endParaRPr>
            </a:p>
            <a:p>
              <a:pPr algn="just"/>
              <a:r>
                <a:rPr lang="en-US" altLang="ko-KR" sz="1050"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latin typeface="맑은 고딕"/>
                  <a:ea typeface="맑은 고딕"/>
                </a:rPr>
                <a:t>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......</a:t>
              </a: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SC006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U_todo_09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909321" y="1240627"/>
            <a:ext cx="3120487" cy="49927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799769" y="1219259"/>
            <a:ext cx="3120487" cy="49927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텍스트 출력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정렬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906437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 확인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SC010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U_todo_09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32393" y="23529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817573" y="14566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just" defTabSz="1260157"/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>
                <a:latin typeface="맑은 고딕"/>
                <a:ea typeface="맑은 고딕"/>
              </a:rPr>
              <a:t>사용자가 </a:t>
            </a:r>
            <a:r>
              <a:rPr lang="ko-KR" altLang="ko-KR" sz="1050"/>
              <a:t>과목정보를 직접 추가</a:t>
            </a:r>
            <a:r>
              <a:rPr lang="ko-KR" altLang="en-US" sz="1050"/>
              <a:t>하기 </a:t>
            </a:r>
            <a:r>
              <a:rPr lang="ko-KR" altLang="ko-KR" sz="1050"/>
              <a:t>위한</a:t>
            </a:r>
            <a:r>
              <a:rPr lang="en-US" altLang="ko-KR" sz="1050"/>
              <a:t> </a:t>
            </a:r>
            <a:r>
              <a:rPr lang="ko-KR" altLang="en-US" sz="1050"/>
              <a:t>화면이다</a:t>
            </a:r>
            <a:r>
              <a:rPr lang="en-US" altLang="ko-KR" sz="1050"/>
              <a:t>.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사용자가 입력한 내용이 각 체크박스에 표시된다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돋보기 버튼을 누를 시</a:t>
              </a:r>
              <a:r>
                <a:rPr lang="en-US" altLang="ko-KR" sz="1050" b="1">
                  <a:latin typeface="맑은 고딕"/>
                  <a:ea typeface="맑은 고딕"/>
                </a:rPr>
                <a:t> SC005</a:t>
              </a:r>
              <a:r>
                <a:rPr lang="ko-KR" altLang="en-US" sz="1050" b="1">
                  <a:latin typeface="맑은 고딕"/>
                  <a:ea typeface="맑은 고딕"/>
                </a:rPr>
                <a:t>로 넘어간다</a:t>
              </a:r>
              <a:r>
                <a:rPr lang="en-US" altLang="ko-KR" sz="1050" b="1">
                  <a:latin typeface="맑은 고딕"/>
                  <a:ea typeface="맑은 고딕"/>
                </a:rPr>
                <a:t>.</a:t>
              </a: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 b="1" i="0">
                  <a:solidFill>
                    <a:schemeClr val="tx1"/>
                  </a:solidFill>
                  <a:latin typeface="맑은 고딕"/>
                  <a:ea typeface="맑은 고딕"/>
                </a:rPr>
                <a:t>저장 버튼을 누를 시에 등록한 과목을 과목목록에 추가하고 </a:t>
              </a:r>
              <a:endParaRPr lang="ko-KR" altLang="en-US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b="1">
                  <a:latin typeface="맑은 고딕"/>
                  <a:ea typeface="맑은 고딕"/>
                </a:rPr>
                <a:t>    SCOO3</a:t>
              </a:r>
              <a:r>
                <a:rPr lang="ko-KR" altLang="en-US" sz="1050" b="1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 b="1">
                  <a:latin typeface="맑은 고딕"/>
                  <a:ea typeface="맑은 고딕"/>
                </a:rPr>
                <a:t>.</a:t>
              </a: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 b="1">
                  <a:latin typeface="맑은 고딕"/>
                  <a:ea typeface="맑은 고딕"/>
                </a:rPr>
                <a:t>취소버튼을 누를 시 아무 작업도 하지 않고 </a:t>
              </a:r>
              <a:r>
                <a:rPr lang="en-US" altLang="ko-KR" sz="1050" b="1">
                  <a:latin typeface="맑은 고딕"/>
                  <a:ea typeface="맑은 고딕"/>
                </a:rPr>
                <a:t>SC003</a:t>
              </a:r>
              <a:r>
                <a:rPr lang="ko-KR" altLang="en-US" sz="1050" b="1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 b="1">
                  <a:latin typeface="맑은 고딕"/>
                  <a:ea typeface="맑은 고딕"/>
                </a:rPr>
                <a:t>.</a:t>
              </a:r>
              <a:endParaRPr lang="en-US" altLang="ko-KR" sz="1050" b="1">
                <a:latin typeface="맑은 고딕"/>
                <a:ea typeface="맑은 고딕"/>
              </a:endParaRP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취소는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 닫기는 버튼으로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pic>
        <p:nvPicPr>
          <p:cNvPr id="10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 b="1">
                <a:latin typeface="맑은 고딕"/>
                <a:ea typeface="맑은 고딕"/>
              </a:rPr>
              <a:t>System Map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예제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67138" y="1284656"/>
            <a:ext cx="4609724" cy="5047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4" name="내용 개체 틀 4"/>
          <p:cNvGraphicFramePr/>
          <p:nvPr/>
        </p:nvGraphicFramePr>
        <p:xfrm>
          <a:off x="4623752" y="1222736"/>
          <a:ext cx="4050032" cy="1840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교수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저장버튼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등록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  <p:sp>
        <p:nvSpPr>
          <p:cNvPr id="7" name="타원 6"/>
          <p:cNvSpPr>
            <a:spLocks noChangeAspect="1"/>
          </p:cNvSpPr>
          <p:nvPr/>
        </p:nvSpPr>
        <p:spPr>
          <a:xfrm>
            <a:off x="998363" y="2553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987973" y="3065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105204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406566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3377008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just" defTabSz="1260157"/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>
                <a:latin typeface="맑은 고딕"/>
                <a:ea typeface="맑은 고딕"/>
              </a:rPr>
              <a:t>사용자가 등록한 과목 정보를 편집하기 위한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r>
              <a:rPr lang="en-US" altLang="ko-KR" sz="1050"/>
              <a:t>.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latin typeface="맑은 고딕"/>
                  <a:ea typeface="맑은 고딕"/>
                </a:rPr>
                <a:t>편집하고자 하는 과목 정보 화면을 클릭한다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 입력했던 과목명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또는 교수 명을 지우고 다시 입력한다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solidFill>
                    <a:schemeClr val="tx1"/>
                  </a:solidFill>
                  <a:latin typeface="맑은 고딕"/>
                  <a:ea typeface="맑은 고딕"/>
                </a:rPr>
                <a:t>저장 버튼을 누를 시에 수정한 과목의 정보를 저장하고 </a:t>
              </a:r>
              <a:r>
                <a:rPr lang="en-US" altLang="ko-KR" sz="1050">
                  <a:latin typeface="맑은 고딕"/>
                  <a:ea typeface="맑은 고딕"/>
                </a:rPr>
                <a:t>SCOO3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>
                  <a:latin typeface="맑은 고딕"/>
                  <a:ea typeface="맑은 고딕"/>
                </a:rPr>
                <a:t>   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취소버튼을 누를 시 아무 작업도 하지 않고 </a:t>
              </a:r>
              <a:r>
                <a:rPr lang="en-US" altLang="ko-KR" sz="1050">
                  <a:latin typeface="맑은 고딕"/>
                  <a:ea typeface="맑은 고딕"/>
                </a:rPr>
                <a:t>SC003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171450" indent="-171450"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돋보기 버튼을 누를 시</a:t>
              </a:r>
              <a:r>
                <a:rPr lang="en-US" altLang="ko-KR" sz="1050">
                  <a:latin typeface="맑은 고딕"/>
                  <a:ea typeface="맑은 고딕"/>
                </a:rPr>
                <a:t> SC005</a:t>
              </a:r>
              <a:r>
                <a:rPr lang="ko-KR" altLang="en-US" sz="1050">
                  <a:latin typeface="맑은 고딕"/>
                  <a:ea typeface="맑은 고딕"/>
                </a:rPr>
                <a:t>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버튼색은 회색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(#b4b4b4)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확인</a:t>
              </a:r>
              <a:r>
                <a:rPr lang="en-US" altLang="ko-KR" sz="1050">
                  <a:latin typeface="맑은 고딕"/>
                  <a:ea typeface="맑은 고딕"/>
                </a:rPr>
                <a:t>, </a:t>
              </a:r>
              <a:r>
                <a:rPr lang="ko-KR" altLang="en-US" sz="1050">
                  <a:latin typeface="맑은 고딕"/>
                  <a:ea typeface="맑은 고딕"/>
                </a:rPr>
                <a:t>취소는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 닫기는 버튼으로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12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편집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5" name="내용 개체 틀 4"/>
          <p:cNvGraphicFramePr/>
          <p:nvPr/>
        </p:nvGraphicFramePr>
        <p:xfrm>
          <a:off x="4623752" y="1222736"/>
          <a:ext cx="4050032" cy="1840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정보 수정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교수 정보 수정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저장버튼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편집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SC004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  <p:sp>
        <p:nvSpPr>
          <p:cNvPr id="8" name="타원 7"/>
          <p:cNvSpPr>
            <a:spLocks noChangeAspect="1"/>
          </p:cNvSpPr>
          <p:nvPr/>
        </p:nvSpPr>
        <p:spPr>
          <a:xfrm>
            <a:off x="998363" y="2553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987973" y="3065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1105204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406566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3377008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5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614128" y="1211259"/>
            <a:ext cx="42463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just" defTabSz="1260157"/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ko-KR" sz="1050"/>
              <a:t>사용자가 등록하고자 하는 과목을 검색할 수 있는 화면을 출력한다</a:t>
            </a:r>
            <a:r>
              <a:rPr lang="en-US" altLang="ko-KR" sz="1050"/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614126" y="1732062"/>
            <a:ext cx="4246382" cy="1582412"/>
            <a:chOff x="4614126" y="1746882"/>
            <a:chExt cx="4246382" cy="1582412"/>
          </a:xfrm>
        </p:grpSpPr>
        <p:sp>
          <p:nvSpPr>
            <p:cNvPr id="8" name="직사각형 7"/>
            <p:cNvSpPr/>
            <p:nvPr/>
          </p:nvSpPr>
          <p:spPr>
            <a:xfrm>
              <a:off x="4614128" y="1746882"/>
              <a:ext cx="424638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4126" y="2093864"/>
              <a:ext cx="4246382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사용자가 검색 창에 과목관련 정보를 입력하고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돋보기 버튼을 누르</a:t>
              </a:r>
              <a:endParaRPr lang="ko-KR" altLang="en-US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면 관련 과목 정보가 하단에 출력된다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lvl="0" indent="-171450"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하단에 출력된 과목 옆 </a:t>
              </a:r>
              <a:r>
                <a:rPr lang="en-US" altLang="ko-KR" sz="1050">
                  <a:latin typeface="맑은 고딕"/>
                  <a:ea typeface="맑은 고딕"/>
                </a:rPr>
                <a:t>+</a:t>
              </a:r>
              <a:r>
                <a:rPr lang="ko-KR" altLang="en-US" sz="1050">
                  <a:latin typeface="맑은 고딕"/>
                  <a:ea typeface="맑은 고딕"/>
                </a:rPr>
                <a:t>버튼을 누를 시 그 과목은 과목 목록에 추</a:t>
              </a:r>
              <a:endParaRPr lang="ko-KR" altLang="en-US" sz="1050">
                <a:latin typeface="맑은 고딕"/>
                <a:ea typeface="맑은 고딕"/>
              </a:endParaRPr>
            </a:p>
            <a:p>
              <a:pPr lvl="0" algn="just"/>
              <a:r>
                <a:rPr lang="en-US" altLang="ko-KR" sz="1050">
                  <a:latin typeface="맑은 고딕"/>
                  <a:ea typeface="맑은 고딕"/>
                </a:rPr>
                <a:t>    </a:t>
              </a:r>
              <a:r>
                <a:rPr lang="ko-KR" altLang="en-US" sz="1050">
                  <a:latin typeface="맑은 고딕"/>
                  <a:ea typeface="맑은 고딕"/>
                </a:rPr>
                <a:t>가하고 </a:t>
              </a:r>
              <a:r>
                <a:rPr lang="en-US" altLang="ko-KR" sz="1050">
                  <a:latin typeface="맑은 고딕"/>
                  <a:ea typeface="맑은 고딕"/>
                </a:rPr>
                <a:t>SC003</a:t>
              </a:r>
              <a:r>
                <a:rPr lang="ko-KR" altLang="en-US" sz="1050">
                  <a:latin typeface="맑은 고딕"/>
                  <a:ea typeface="맑은 고딕"/>
                </a:rPr>
                <a:t>으로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171450" lvl="0" indent="-171450"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뒤로가기 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SC004</a:t>
              </a:r>
              <a:r>
                <a:rPr lang="ko-KR" altLang="en-US" sz="1050">
                  <a:latin typeface="맑은 고딕"/>
                  <a:ea typeface="맑은 고딕"/>
                </a:rPr>
                <a:t>로 넘어간다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marL="171450" lvl="0" indent="-171450"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lvl="0"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 b="1">
                <a:latin typeface="맑은 고딕"/>
                <a:ea typeface="맑은 고딕"/>
              </a:endParaRPr>
            </a:p>
            <a:p>
              <a:pPr marL="171450" indent="-171450" algn="jus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 b="1">
                <a:latin typeface="맑은 고딕"/>
                <a:ea typeface="맑은 고딕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4614123" y="3394992"/>
            <a:ext cx="4183814" cy="2867785"/>
            <a:chOff x="4614123" y="3394992"/>
            <a:chExt cx="4183814" cy="2867785"/>
          </a:xfrm>
        </p:grpSpPr>
        <p:sp>
          <p:nvSpPr>
            <p:cNvPr id="11" name="직사각형 1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260157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260157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14123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(#fab858)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돋보기</a:t>
              </a:r>
              <a:r>
                <a:rPr lang="en-US" altLang="ko-KR" sz="1050">
                  <a:latin typeface="맑은 고딕"/>
                  <a:ea typeface="맑은 고딕"/>
                </a:rPr>
                <a:t>, +, </a:t>
              </a:r>
              <a:r>
                <a:rPr lang="ko-KR" altLang="en-US" sz="1050">
                  <a:latin typeface="맑은 고딕"/>
                  <a:ea typeface="맑은 고딕"/>
                </a:rPr>
                <a:t>뒤로가기는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solidFill>
                    <a:srgbClr val="000000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/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 algn="just">
                <a:buFont typeface="Arial"/>
                <a:buChar char="•"/>
              </a:pPr>
              <a:endParaRPr lang="en-US" altLang="ko-KR" sz="105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13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검색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SC005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link="rId2">
            <a:alphaModFix/>
            <a:lum/>
          </a:blip>
          <a:srcRect/>
          <a:stretch>
            <a:fillRect/>
          </a:stretch>
        </p:blipFill>
        <p:spPr>
          <a:xfrm>
            <a:off x="718038" y="1120693"/>
            <a:ext cx="3276600" cy="52425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3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5" name="바닥글 개체 틀 1"/>
          <p:cNvSpPr txBox="1"/>
          <p:nvPr/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/>
                <a:ea typeface="굴림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HY울릉도M"/>
                <a:cs typeface="+mn-cs"/>
              </a:defRPr>
            </a:lvl9pPr>
          </a:lstStyle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검색 과목 추가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뒤로가기 버튼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 firstRow="1" bandRow="1"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검색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SC005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4" descr="C:\Users\JIJ\Desktop\KakaoTalk_20180501_210108430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325" y="1120127"/>
            <a:ext cx="2911228" cy="5142649"/>
          </a:xfrm>
          <a:prstGeom prst="rect">
            <a:avLst/>
          </a:prstGeom>
          <a:noFill/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998363" y="2553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987973" y="3065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105204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2406566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3377008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5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link="rId3">
            <a:alphaModFix/>
            <a:lum/>
          </a:blip>
          <a:srcRect/>
          <a:stretch>
            <a:fillRect/>
          </a:stretch>
        </p:blipFill>
        <p:spPr>
          <a:xfrm>
            <a:off x="718038" y="1120693"/>
            <a:ext cx="3276600" cy="52425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타원 14"/>
          <p:cNvSpPr>
            <a:spLocks noChangeAspect="1"/>
          </p:cNvSpPr>
          <p:nvPr/>
        </p:nvSpPr>
        <p:spPr>
          <a:xfrm>
            <a:off x="3414276" y="1379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3027788" y="23360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1188229" y="5704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260157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 b="1">
                <a:latin typeface="맑은 고딕"/>
                <a:ea typeface="맑은 고딕"/>
              </a:rPr>
              <a:t>System Process </a:t>
            </a:r>
            <a:r>
              <a:rPr lang="ko-KR" altLang="en-US" b="1">
                <a:latin typeface="맑은 고딕"/>
                <a:ea typeface="맑은 고딕"/>
              </a:rPr>
              <a:t>정의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예제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just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>
                <a:latin typeface="맑은 고딕"/>
                <a:ea typeface="맑은 고딕"/>
              </a:rPr>
              <a:t>사용자의 </a:t>
            </a:r>
            <a:r>
              <a:rPr lang="en-US" altLang="ko-KR" sz="1050">
                <a:latin typeface="맑은 고딕"/>
                <a:ea typeface="맑은 고딕"/>
              </a:rPr>
              <a:t>ID, PW</a:t>
            </a:r>
            <a:r>
              <a:rPr lang="ko-KR" altLang="en-US" sz="1050">
                <a:latin typeface="맑은 고딕"/>
                <a:ea typeface="맑은 고딕"/>
              </a:rPr>
              <a:t>를 입력하고</a:t>
            </a:r>
            <a:r>
              <a:rPr lang="en-US" altLang="ko-KR" sz="1050">
                <a:latin typeface="맑은 고딕"/>
                <a:ea typeface="맑은 고딕"/>
              </a:rPr>
              <a:t>, </a:t>
            </a:r>
            <a:r>
              <a:rPr lang="ko-KR" altLang="en-US" sz="1050">
                <a:latin typeface="맑은 고딕"/>
                <a:ea typeface="맑은 고딕"/>
              </a:rPr>
              <a:t>프로그램 실행 시</a:t>
            </a:r>
            <a:endParaRPr lang="ko-KR" altLang="en-US" sz="1050">
              <a:latin typeface="맑은 고딕"/>
              <a:ea typeface="맑은 고딕"/>
            </a:endParaRPr>
          </a:p>
          <a:p>
            <a:pPr marL="0" indent="0" algn="just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>
                <a:latin typeface="맑은 고딕"/>
                <a:ea typeface="맑은 고딕"/>
              </a:rPr>
              <a:t>가장 먼저 나타나는 화면이다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로그인 버튼을 누를 시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SC002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로 이동한다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ko-KR" altLang="en-US" sz="105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080135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</a:t>
              </a:r>
              <a:r>
                <a:rPr lang="en-US" altLang="ko-KR" sz="1050">
                  <a:latin typeface="맑은 고딕"/>
                  <a:ea typeface="맑은 고딕"/>
                </a:rPr>
                <a:t>Hobo Std</a:t>
              </a:r>
              <a:r>
                <a:rPr lang="ko-KR" altLang="en-US" sz="1050">
                  <a:latin typeface="맑은 고딕"/>
                  <a:ea typeface="맑은 고딕"/>
                </a:rPr>
                <a:t>를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ID</a:t>
              </a:r>
              <a:r>
                <a:rPr lang="ko-KR" altLang="en-US" sz="1050">
                  <a:latin typeface="맑은 고딕"/>
                  <a:ea typeface="맑은 고딕"/>
                </a:rPr>
                <a:t>와 </a:t>
              </a:r>
              <a:r>
                <a:rPr lang="en-US" altLang="ko-KR" sz="1050">
                  <a:latin typeface="맑은 고딕"/>
                  <a:ea typeface="맑은 고딕"/>
                </a:rPr>
                <a:t>PW</a:t>
              </a:r>
              <a:r>
                <a:rPr lang="ko-KR" altLang="en-US" sz="1050">
                  <a:latin typeface="맑은 고딕"/>
                  <a:ea typeface="맑은 고딕"/>
                </a:rPr>
                <a:t>를 텍스트로 직접 입력하게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로그인은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ko-KR" altLang="en-US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U_login_01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18" y="1111024"/>
            <a:ext cx="327660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18" y="1111024"/>
            <a:ext cx="327660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334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입력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Text Box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U_login_01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1180293" y="46085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1180293" y="51031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690790" y="57113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등록한 과목 목록과 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To Do</a:t>
            </a:r>
            <a:r>
              <a:rPr lang="ko-KR" altLang="en-US" sz="1050" b="0" i="0">
                <a:solidFill>
                  <a:schemeClr val="tx1"/>
                </a:solidFill>
                <a:latin typeface="맑은 고딕"/>
                <a:ea typeface="맑은 고딕"/>
              </a:rPr>
              <a:t>를 출력한다</a:t>
            </a:r>
            <a:r>
              <a:rPr lang="en-US" altLang="ko-KR" sz="1050" b="0" i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1771385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과목 </a:t>
              </a:r>
              <a:r>
                <a:rPr lang="en-US" altLang="ko-KR" sz="1050">
                  <a:latin typeface="맑은 고딕"/>
                  <a:ea typeface="맑은 고딕"/>
                </a:rPr>
                <a:t>+</a:t>
              </a:r>
              <a:r>
                <a:rPr lang="ko-KR" altLang="en-US" sz="1050">
                  <a:latin typeface="맑은 고딕"/>
                  <a:ea typeface="맑은 고딕"/>
                </a:rPr>
                <a:t>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SC004</a:t>
              </a:r>
              <a:r>
                <a:rPr lang="ko-KR" altLang="en-US" sz="1050">
                  <a:latin typeface="맑은 고딕"/>
                  <a:ea typeface="맑은 고딕"/>
                </a:rPr>
                <a:t>로 이동한다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To Do</a:t>
              </a:r>
              <a:r>
                <a:rPr lang="ko-KR" altLang="en-US" sz="1050">
                  <a:latin typeface="맑은 고딕"/>
                  <a:ea typeface="맑은 고딕"/>
                </a:rPr>
                <a:t> </a:t>
              </a:r>
              <a:r>
                <a:rPr lang="en-US" altLang="ko-KR" sz="1050">
                  <a:latin typeface="맑은 고딕"/>
                  <a:ea typeface="맑은 고딕"/>
                </a:rPr>
                <a:t>+</a:t>
              </a:r>
              <a:r>
                <a:rPr lang="ko-KR" altLang="en-US" sz="1050">
                  <a:latin typeface="맑은 고딕"/>
                  <a:ea typeface="맑은 고딕"/>
                </a:rPr>
                <a:t>버튼을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SC007</a:t>
              </a:r>
              <a:r>
                <a:rPr lang="ko-KR" altLang="en-US" sz="1050">
                  <a:latin typeface="맑은 고딕"/>
                  <a:ea typeface="맑은 고딕"/>
                </a:rPr>
                <a:t>로 이동한다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출력된 과목 목록을 누를 시 </a:t>
              </a:r>
              <a:r>
                <a:rPr lang="en-US" altLang="ko-KR" sz="1050">
                  <a:latin typeface="맑은 고딕"/>
                  <a:ea typeface="맑은 고딕"/>
                </a:rPr>
                <a:t>SC003</a:t>
              </a:r>
              <a:r>
                <a:rPr lang="ko-KR" altLang="en-US" sz="1050"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/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출력된 </a:t>
              </a:r>
              <a:r>
                <a:rPr lang="en-US" altLang="ko-KR" sz="1050">
                  <a:latin typeface="맑은 고딕"/>
                  <a:ea typeface="맑은 고딕"/>
                </a:rPr>
                <a:t>To Do</a:t>
              </a:r>
              <a:r>
                <a:rPr lang="ko-KR" altLang="en-US" sz="1050">
                  <a:latin typeface="맑은 고딕"/>
                  <a:ea typeface="맑은 고딕"/>
                </a:rPr>
                <a:t>를 누를 시 </a:t>
              </a:r>
              <a:r>
                <a:rPr lang="en-US" altLang="ko-KR" sz="1050">
                  <a:latin typeface="맑은 고딕"/>
                  <a:ea typeface="맑은 고딕"/>
                </a:rPr>
                <a:t>SC006</a:t>
              </a:r>
              <a:r>
                <a:rPr lang="ko-KR" altLang="en-US" sz="1050">
                  <a:latin typeface="맑은 고딕"/>
                  <a:ea typeface="맑은 고딕"/>
                </a:rPr>
                <a:t>으로 이동한다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4" y="3646025"/>
            <a:ext cx="4183813" cy="2616751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080135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 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항목명과 버튼은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과목 및 </a:t>
              </a:r>
              <a:r>
                <a:rPr lang="en-US" altLang="ko-KR" sz="1050">
                  <a:latin typeface="맑은 고딕"/>
                  <a:ea typeface="맑은 고딕"/>
                </a:rPr>
                <a:t>To Do </a:t>
              </a:r>
              <a:r>
                <a:rPr lang="ko-KR" altLang="en-US" sz="1050">
                  <a:latin typeface="맑은 고딕"/>
                  <a:ea typeface="맑은 고딕"/>
                </a:rPr>
                <a:t>추가는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U_subject_03, U_todo_02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20" y="1113665"/>
            <a:ext cx="327660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4520" y="1113665"/>
            <a:ext cx="327660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27" name="내용 개체 틀 4"/>
          <p:cNvGraphicFramePr/>
          <p:nvPr/>
        </p:nvGraphicFramePr>
        <p:xfrm>
          <a:off x="4623752" y="1222736"/>
          <a:ext cx="4050032" cy="1587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출력 정보일람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/>
                    </a:p>
                  </a:txBody>
                  <a:tcPr marL="91440" marR="91440"/>
                </a:tc>
              </a:tr>
              <a:tr h="238875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I/O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항목 속성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추가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추가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 상세 보기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Panel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목록 상세 보기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Panel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U_subject_03, U_todo_02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3460505" y="1113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3460505" y="37330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2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664520" y="14866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>
                <a:latin typeface="맑은 고딕"/>
                <a:ea typeface="맑은 고딕"/>
              </a:rPr>
              <a:t>3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664520" y="41082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  <p:txBody>
          <a:bodyPr vert="horz" wrap="none" lIns="89999" tIns="46800" rIns="89999" bIns="46800" anchor="ctr" anchorCtr="0"/>
          <a:lstStyle/>
          <a:p>
            <a:pPr marL="0" indent="0" algn="ctr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i="0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endParaRPr lang="ko-KR" altLang="en-US" sz="1000" b="1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89999" tIns="46800" rIns="89999" bIns="46800" anchor="t" anchorCtr="0"/>
          <a:lstStyle/>
          <a:p>
            <a:pPr marL="0" indent="0" algn="l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500" b="0" i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just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>
                <a:latin typeface="맑은 고딕"/>
                <a:ea typeface="맑은 고딕"/>
              </a:rPr>
              <a:t>등록한 과목 및 정보를 화면에 출력한다</a:t>
            </a:r>
            <a:r>
              <a:rPr lang="en-US" altLang="ko-KR" sz="1050">
                <a:latin typeface="맑은 고딕"/>
                <a:ea typeface="맑은 고딕"/>
              </a:rPr>
              <a:t>.</a:t>
            </a:r>
            <a:endParaRPr lang="en-US" altLang="ko-KR" sz="105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4614126" y="1732062"/>
            <a:ext cx="4183813" cy="2041708"/>
            <a:chOff x="4614126" y="1746882"/>
            <a:chExt cx="4183813" cy="2041708"/>
          </a:xfrm>
        </p:grpSpPr>
        <p:sp>
          <p:nvSpPr>
            <p:cNvPr id="22" name="직사각형 2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ctr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1">
                  <a:latin typeface="맑은 고딕"/>
                  <a:ea typeface="맑은 고딕"/>
                </a:rPr>
                <a:t>화면 순서</a:t>
              </a:r>
              <a:endParaRPr lang="en-US" altLang="ko-KR" sz="1200" b="1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4126" y="2093864"/>
              <a:ext cx="4183811" cy="16947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맨 위의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+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버튼을 누를 시 과목을 추가하기 위해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SC004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로 이동한다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과목 옆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+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버튼을 누를 시 해당 과목에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To Do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를 등록하기 위해 </a:t>
              </a:r>
              <a:endParaRPr lang="ko-KR" altLang="en-US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>
                  <a:latin typeface="맑은 고딕"/>
                  <a:ea typeface="맑은 고딕"/>
                </a:rPr>
                <a:t>  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SC007</a:t>
              </a:r>
              <a:r>
                <a:rPr lang="ko-KR" altLang="en-US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로 넘어간다</a:t>
              </a:r>
              <a:r>
                <a:rPr lang="en-US" altLang="ko-KR" sz="1050" b="0" i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en-US" altLang="ko-KR" sz="105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과목 옆 설정버튼</a:t>
              </a:r>
              <a:r>
                <a:rPr lang="en-US" altLang="ko-KR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(*)</a:t>
              </a:r>
              <a:r>
                <a:rPr lang="ko-KR" altLang="en-US" sz="1050" i="0">
                  <a:solidFill>
                    <a:schemeClr val="tx1"/>
                  </a:solidFill>
                  <a:latin typeface="맑은 고딕"/>
                  <a:ea typeface="맑은 고딕"/>
                </a:rPr>
                <a:t>을 누를 시 해당 과목을 편집할 수 있는</a:t>
              </a:r>
              <a:endParaRPr lang="ko-KR" altLang="en-US" sz="105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just" defTabSz="1080135"/>
              <a:r>
                <a:rPr lang="en-US" altLang="ko-KR" sz="1050">
                  <a:latin typeface="맑은 고딕"/>
                  <a:ea typeface="맑은 고딕"/>
                </a:rPr>
                <a:t>  SC004</a:t>
              </a:r>
              <a:r>
                <a:rPr lang="ko-KR" altLang="en-US" sz="1050">
                  <a:latin typeface="맑은 고딕"/>
                  <a:ea typeface="맑은 고딕"/>
                </a:rPr>
                <a:t>로 이동한다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 defTabSz="1080135"/>
              <a:endParaRPr lang="en-US" altLang="ko-KR" sz="1050">
                <a:latin typeface="맑은 고딕"/>
                <a:ea typeface="맑은 고딕"/>
              </a:endParaRPr>
            </a:p>
            <a:p>
              <a:pPr marL="0" indent="0" algn="just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화면 하단의 화살표 버튼을 누를 시 화면을 아래로 스크롤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4614123" y="3901439"/>
            <a:ext cx="4183812" cy="2361337"/>
            <a:chOff x="4614123" y="3901439"/>
            <a:chExt cx="4183812" cy="2361337"/>
          </a:xfrm>
        </p:grpSpPr>
        <p:sp>
          <p:nvSpPr>
            <p:cNvPr id="31" name="직사각형 30"/>
            <p:cNvSpPr/>
            <p:nvPr/>
          </p:nvSpPr>
          <p:spPr>
            <a:xfrm>
              <a:off x="4614123" y="39014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46800" rIns="89999" bIns="46800" anchor="t" anchorCtr="0"/>
            <a:lstStyle/>
            <a:p>
              <a:pPr marL="0" indent="0" algn="l" defTabSz="1080135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ko-KR" sz="5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defTabSz="1080135"/>
              <a:r>
                <a:rPr lang="en-US" altLang="ko-KR" sz="1200" b="1">
                  <a:latin typeface="맑은 고딕"/>
                  <a:ea typeface="맑은 고딕"/>
                </a:rPr>
                <a:t>UI </a:t>
              </a:r>
              <a:r>
                <a:rPr lang="ko-KR" altLang="en-US" sz="1200" b="1">
                  <a:latin typeface="맑은 고딕"/>
                  <a:ea typeface="맑은 고딕"/>
                </a:rPr>
                <a:t>요구사항</a:t>
              </a:r>
              <a:endParaRPr lang="en-US" altLang="ko-KR" sz="1200" b="1">
                <a:latin typeface="맑은 고딕"/>
                <a:ea typeface="맑은 고딕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124" y="4248422"/>
              <a:ext cx="4183811" cy="201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89999" tIns="144000" rIns="89999" bIns="46800" anchor="t" anchorCtr="0"/>
            <a:lstStyle/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배경 색은 주황색</a:t>
              </a:r>
              <a:r>
                <a:rPr lang="en-US" altLang="ko-KR" sz="1050">
                  <a:latin typeface="맑은 고딕"/>
                  <a:ea typeface="맑은 고딕"/>
                </a:rPr>
                <a:t>(#fab858)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ko-KR" altLang="en-US" sz="1050">
                  <a:latin typeface="맑은 고딕"/>
                  <a:ea typeface="맑은 고딕"/>
                </a:rPr>
                <a:t> 박스 색은 베이지색</a:t>
              </a:r>
              <a:r>
                <a:rPr lang="en-US" altLang="ko-KR" sz="1050">
                  <a:latin typeface="맑은 고딕"/>
                  <a:ea typeface="맑은 고딕"/>
                </a:rPr>
                <a:t>(#ead5b6)</a:t>
              </a:r>
              <a:r>
                <a:rPr lang="ko-KR" altLang="en-US" sz="1050">
                  <a:latin typeface="맑은 고딕"/>
                  <a:ea typeface="맑은 고딕"/>
                </a:rPr>
                <a:t>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폰트는 한컴 윤고딕 </a:t>
              </a:r>
              <a:r>
                <a:rPr lang="en-US" altLang="ko-KR" sz="1050">
                  <a:latin typeface="맑은 고딕"/>
                  <a:ea typeface="맑은 고딕"/>
                </a:rPr>
                <a:t>250</a:t>
              </a:r>
              <a:r>
                <a:rPr lang="ko-KR" altLang="en-US" sz="1050">
                  <a:latin typeface="맑은 고딕"/>
                  <a:ea typeface="맑은 고딕"/>
                </a:rPr>
                <a:t>을 사용한다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각 항목명과 버튼은 직관적으로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endParaRPr lang="en-US" altLang="ko-KR" sz="105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</a:pPr>
              <a:r>
                <a:rPr lang="en-US" altLang="ko-KR" sz="1050">
                  <a:latin typeface="맑은 고딕"/>
                  <a:ea typeface="맑은 고딕"/>
                </a:rPr>
                <a:t> </a:t>
              </a:r>
              <a:r>
                <a:rPr lang="ko-KR" altLang="en-US" sz="1050">
                  <a:latin typeface="맑은 고딕"/>
                  <a:ea typeface="맑은 고딕"/>
                </a:rPr>
                <a:t>과목 및 </a:t>
              </a:r>
              <a:r>
                <a:rPr lang="en-US" altLang="ko-KR" sz="1050">
                  <a:latin typeface="맑은 고딕"/>
                  <a:ea typeface="맑은 고딕"/>
                </a:rPr>
                <a:t>To Do </a:t>
              </a:r>
              <a:r>
                <a:rPr lang="ko-KR" altLang="en-US" sz="1050">
                  <a:latin typeface="맑은 고딕"/>
                  <a:ea typeface="맑은 고딕"/>
                </a:rPr>
                <a:t>추가는 버튼으로 한다</a:t>
              </a:r>
              <a:r>
                <a:rPr lang="en-US" altLang="ko-KR" sz="1050">
                  <a:latin typeface="맑은 고딕"/>
                  <a:ea typeface="맑은 고딕"/>
                </a:rPr>
                <a:t>.</a:t>
              </a:r>
              <a:endParaRPr lang="en-US" altLang="ko-KR" sz="105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To Do List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관리 프로그램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명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과목 목록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SC003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Use Case ID</a:t>
                      </a:r>
                      <a:endParaRPr lang="en-US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 vert="horz" lIns="36000" tIns="18000" rIns="36000" bIns="18000" anchor="ctr" anchorCtr="0"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U_subject_03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41370" y="1108903"/>
            <a:ext cx="3639436" cy="5248275"/>
            <a:chOff x="641370" y="1108903"/>
            <a:chExt cx="3639436" cy="5248275"/>
          </a:xfrm>
        </p:grpSpPr>
        <p:pic>
          <p:nvPicPr>
            <p:cNvPr id="3075" name="Picture 3" descr="4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641370" y="1108903"/>
              <a:ext cx="3276600" cy="524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그림 1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106056" y="2270406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7" name="그림 1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3112406" y="3402294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8" name="그림 1"/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102881" y="4502431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9" name="그림 1"/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3106056" y="5650194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0" name="그림 1"/>
            <p:cNvPicPr>
              <a:picLocks noChangeAspect="1" noChangeArrowheads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3455306" y="1584606"/>
              <a:ext cx="72390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9"/>
            <p:cNvSpPr>
              <a:spLocks noChangeArrowheads="1"/>
            </p:cNvSpPr>
            <p:nvPr/>
          </p:nvSpPr>
          <p:spPr>
            <a:xfrm>
              <a:off x="3055256" y="1605244"/>
              <a:ext cx="447675" cy="3397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/>
              <a:endParaRPr lang="ko-KR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>
            <a:xfrm>
              <a:off x="3833131" y="1483406"/>
              <a:ext cx="447675" cy="4635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맑은 고딕"/>
            <a:ea typeface="맑은 고딕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  <a:ea typeface="HY울릉도M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2011-02-22T01:37:12.000</dcterms:created>
  <dc:creator>JackyDo</dc:creator>
  <dc:description/>
  <cp:keywords/>
  <cp:lastModifiedBy>Bad Ass</cp:lastModifiedBy>
  <dcterms:modified xsi:type="dcterms:W3CDTF">2018-05-04T02:31:53.964</dcterms:modified>
  <cp:revision>673</cp:revision>
  <dc:subject/>
  <dc:title>슬라이드 1</dc:title>
</cp:coreProperties>
</file>