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3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90" y="7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2904" y="-52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761135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Cosign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Cosign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Cosign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Cosign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563295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고동욱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고동욱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소스 코드에 맞게 내용 다시 변경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고동욱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Cosign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755106" y="3217762"/>
            <a:ext cx="1957137" cy="1171523"/>
            <a:chOff x="544010" y="1504709"/>
            <a:chExt cx="2060294" cy="1145894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544010" y="1504709"/>
              <a:ext cx="2060294" cy="11458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Mainframe</a:t>
              </a:r>
              <a:endParaRPr lang="en-US" altLang="ko-KR" sz="16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b="1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 관련 기능</a:t>
              </a:r>
              <a:endParaRPr lang="en-US" altLang="ko-KR" sz="1600" b="1" spc="-1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</a:t>
              </a:r>
              <a:endParaRPr kumimoji="0" lang="en-US" altLang="ko-KR" sz="16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 bwMode="auto">
            <a:xfrm>
              <a:off x="544010" y="1828801"/>
              <a:ext cx="20602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그룹 14"/>
          <p:cNvGrpSpPr/>
          <p:nvPr/>
        </p:nvGrpSpPr>
        <p:grpSpPr>
          <a:xfrm>
            <a:off x="3676387" y="929769"/>
            <a:ext cx="4985406" cy="2540399"/>
            <a:chOff x="2900126" y="2366572"/>
            <a:chExt cx="4985406" cy="2540399"/>
          </a:xfrm>
        </p:grpSpPr>
        <p:grpSp>
          <p:nvGrpSpPr>
            <p:cNvPr id="40" name="그룹 39"/>
            <p:cNvGrpSpPr/>
            <p:nvPr/>
          </p:nvGrpSpPr>
          <p:grpSpPr>
            <a:xfrm>
              <a:off x="5825238" y="3761077"/>
              <a:ext cx="2060294" cy="1145894"/>
              <a:chOff x="673816" y="1510339"/>
              <a:chExt cx="2060294" cy="1145894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673816" y="1510339"/>
                <a:ext cx="2060294" cy="114589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b="1" spc="-15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SubjectDelete</a:t>
                </a:r>
                <a:endParaRPr kumimoji="0" lang="en-US" altLang="ko-KR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1600" b="1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정보 삭제</a:t>
                </a:r>
                <a:endParaRPr kumimoji="0" lang="en-US" altLang="ko-KR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 bwMode="auto">
              <a:xfrm>
                <a:off x="673816" y="1828803"/>
                <a:ext cx="206029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그룹 4"/>
            <p:cNvGrpSpPr/>
            <p:nvPr/>
          </p:nvGrpSpPr>
          <p:grpSpPr>
            <a:xfrm>
              <a:off x="2900126" y="2366572"/>
              <a:ext cx="4985406" cy="2066706"/>
              <a:chOff x="2991481" y="2967259"/>
              <a:chExt cx="4985406" cy="2066706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916593" y="2967259"/>
                <a:ext cx="2060294" cy="1145894"/>
                <a:chOff x="544010" y="1504709"/>
                <a:chExt cx="2060294" cy="1145894"/>
              </a:xfrm>
            </p:grpSpPr>
            <p:sp>
              <p:nvSpPr>
                <p:cNvPr id="21" name="직사각형 20"/>
                <p:cNvSpPr/>
                <p:nvPr/>
              </p:nvSpPr>
              <p:spPr bwMode="auto">
                <a:xfrm>
                  <a:off x="544010" y="1504709"/>
                  <a:ext cx="2060294" cy="114589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b="1" spc="-150" dirty="0" err="1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SubjectSearch</a:t>
                  </a:r>
                  <a:endParaRPr kumimoji="0" lang="en-US" altLang="ko-KR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b="1" spc="-15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600" b="1" i="0" u="none" strike="noStrike" cap="none" spc="-150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등록 원하는 과목</a:t>
                  </a:r>
                  <a:r>
                    <a:rPr lang="en-US" altLang="ko-KR" sz="1600" b="1" spc="-1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600" b="1" spc="-15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검색</a:t>
                  </a:r>
                  <a:endParaRPr kumimoji="0" lang="en-US" altLang="ko-KR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 bwMode="auto">
                <a:xfrm>
                  <a:off x="544010" y="1828801"/>
                  <a:ext cx="2060294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8" name="그룹 27"/>
              <p:cNvGrpSpPr/>
              <p:nvPr/>
            </p:nvGrpSpPr>
            <p:grpSpPr>
              <a:xfrm>
                <a:off x="2991481" y="3888071"/>
                <a:ext cx="2060294" cy="1145894"/>
                <a:chOff x="314557" y="2438584"/>
                <a:chExt cx="2060294" cy="1145894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314557" y="2438584"/>
                  <a:ext cx="2060294" cy="114589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b="1" spc="-150" dirty="0" err="1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SubjectEnroll</a:t>
                  </a:r>
                  <a:endParaRPr kumimoji="0" lang="en-US" altLang="ko-KR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b="1" spc="-15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600" b="1" i="0" u="none" strike="noStrike" cap="none" spc="-150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과목 정보 등록</a:t>
                  </a:r>
                  <a:endParaRPr kumimoji="0" lang="en-US" altLang="ko-KR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 bwMode="auto">
                <a:xfrm>
                  <a:off x="314557" y="2912277"/>
                  <a:ext cx="2060294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4" name="직선 화살표 연결선 43"/>
              <p:cNvCxnSpPr>
                <a:stCxn id="21" idx="1"/>
              </p:cNvCxnSpPr>
              <p:nvPr/>
            </p:nvCxnSpPr>
            <p:spPr bwMode="auto">
              <a:xfrm flipH="1">
                <a:off x="5051775" y="3540206"/>
                <a:ext cx="864818" cy="47887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39" name="직선 화살표 연결선 38"/>
            <p:cNvCxnSpPr>
              <a:stCxn id="41" idx="1"/>
            </p:cNvCxnSpPr>
            <p:nvPr/>
          </p:nvCxnSpPr>
          <p:spPr bwMode="auto">
            <a:xfrm flipH="1" flipV="1">
              <a:off x="4960420" y="4079541"/>
              <a:ext cx="864818" cy="254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" name="그룹 5"/>
          <p:cNvGrpSpPr/>
          <p:nvPr/>
        </p:nvGrpSpPr>
        <p:grpSpPr>
          <a:xfrm>
            <a:off x="654526" y="3328743"/>
            <a:ext cx="7627717" cy="2920976"/>
            <a:chOff x="777699" y="1526933"/>
            <a:chExt cx="7930732" cy="3166469"/>
          </a:xfrm>
        </p:grpSpPr>
        <p:grpSp>
          <p:nvGrpSpPr>
            <p:cNvPr id="34" name="그룹 33"/>
            <p:cNvGrpSpPr/>
            <p:nvPr/>
          </p:nvGrpSpPr>
          <p:grpSpPr>
            <a:xfrm>
              <a:off x="4001451" y="2846446"/>
              <a:ext cx="2060294" cy="1145894"/>
              <a:chOff x="544010" y="1455016"/>
              <a:chExt cx="2060294" cy="1145894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544010" y="1455016"/>
                <a:ext cx="2060294" cy="114589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b="1" spc="-15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TodoEnroll</a:t>
                </a:r>
                <a:endParaRPr kumimoji="0" lang="en-US" altLang="ko-KR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1600" b="1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1" i="0" u="none" strike="noStrike" cap="none" spc="-150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Todo</a:t>
                </a:r>
                <a:r>
                  <a:rPr kumimoji="0" lang="ko-KR" altLang="en-US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 등록</a:t>
                </a:r>
                <a:endParaRPr kumimoji="0" lang="en-US" altLang="ko-KR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 bwMode="auto">
              <a:xfrm>
                <a:off x="544010" y="1828801"/>
                <a:ext cx="206029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8" name="그룹 47"/>
            <p:cNvGrpSpPr/>
            <p:nvPr/>
          </p:nvGrpSpPr>
          <p:grpSpPr>
            <a:xfrm>
              <a:off x="777919" y="2010434"/>
              <a:ext cx="7930512" cy="2682968"/>
              <a:chOff x="682686" y="1691970"/>
              <a:chExt cx="7930512" cy="2682968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552904" y="1691970"/>
                <a:ext cx="2060294" cy="1145894"/>
                <a:chOff x="6544254" y="-1580371"/>
                <a:chExt cx="2060294" cy="1145894"/>
              </a:xfrm>
            </p:grpSpPr>
            <p:sp>
              <p:nvSpPr>
                <p:cNvPr id="54" name="직사각형 53"/>
                <p:cNvSpPr/>
                <p:nvPr/>
              </p:nvSpPr>
              <p:spPr bwMode="auto">
                <a:xfrm>
                  <a:off x="6544254" y="-1580371"/>
                  <a:ext cx="2060294" cy="114589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b="1" spc="-15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b="1" spc="-15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Notify</a:t>
                  </a:r>
                  <a:endParaRPr kumimoji="0" lang="en-US" altLang="ko-KR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b="1" spc="-15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600" b="1" i="0" u="none" strike="noStrike" cap="none" spc="-150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 </a:t>
                  </a:r>
                  <a:r>
                    <a:rPr kumimoji="0" lang="ko-KR" altLang="en-US" sz="1600" b="1" i="0" u="none" strike="noStrike" cap="none" spc="-150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창</a:t>
                  </a:r>
                  <a:endParaRPr kumimoji="0" lang="en-US" altLang="ko-KR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1600" b="1" spc="-15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출력</a:t>
                  </a:r>
                  <a:endParaRPr kumimoji="0" lang="en-US" altLang="ko-KR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 bwMode="auto">
                <a:xfrm>
                  <a:off x="6544254" y="-1227485"/>
                  <a:ext cx="2060294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0" name="그룹 49"/>
              <p:cNvGrpSpPr/>
              <p:nvPr/>
            </p:nvGrpSpPr>
            <p:grpSpPr>
              <a:xfrm>
                <a:off x="682686" y="3229044"/>
                <a:ext cx="2060294" cy="1145894"/>
                <a:chOff x="673816" y="1510339"/>
                <a:chExt cx="2060294" cy="1145894"/>
              </a:xfrm>
            </p:grpSpPr>
            <p:sp>
              <p:nvSpPr>
                <p:cNvPr id="52" name="직사각형 51"/>
                <p:cNvSpPr/>
                <p:nvPr/>
              </p:nvSpPr>
              <p:spPr bwMode="auto">
                <a:xfrm>
                  <a:off x="673816" y="1510339"/>
                  <a:ext cx="2060294" cy="114589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600" b="1" spc="-150" dirty="0" err="1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TodoDelete</a:t>
                  </a:r>
                  <a:endParaRPr kumimoji="0" lang="en-US" altLang="ko-KR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altLang="ko-KR" sz="1600" b="1" spc="-15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1" i="0" u="none" strike="noStrike" cap="none" spc="-150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Todo</a:t>
                  </a:r>
                  <a:r>
                    <a:rPr kumimoji="0" lang="ko-KR" altLang="en-US" sz="1600" b="1" i="0" u="none" strike="noStrike" cap="none" spc="-150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정보 삭제</a:t>
                  </a:r>
                  <a:endParaRPr kumimoji="0" lang="en-US" altLang="ko-KR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1" i="0" u="none" strike="noStrike" cap="none" spc="-15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 bwMode="auto">
                <a:xfrm>
                  <a:off x="673816" y="1828803"/>
                  <a:ext cx="2060294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56" name="직선 화살표 연결선 55"/>
            <p:cNvCxnSpPr/>
            <p:nvPr/>
          </p:nvCxnSpPr>
          <p:spPr bwMode="auto">
            <a:xfrm>
              <a:off x="2847676" y="1962427"/>
              <a:ext cx="961030" cy="12292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직선 화살표 연결선 56"/>
            <p:cNvCxnSpPr/>
            <p:nvPr/>
          </p:nvCxnSpPr>
          <p:spPr bwMode="auto">
            <a:xfrm flipV="1">
              <a:off x="2838213" y="3419393"/>
              <a:ext cx="979957" cy="8394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8" name="그룹 57"/>
            <p:cNvGrpSpPr/>
            <p:nvPr/>
          </p:nvGrpSpPr>
          <p:grpSpPr>
            <a:xfrm>
              <a:off x="777699" y="1526933"/>
              <a:ext cx="2060294" cy="1145894"/>
              <a:chOff x="544010" y="1455016"/>
              <a:chExt cx="2060294" cy="1145894"/>
            </a:xfrm>
          </p:grpSpPr>
          <p:sp>
            <p:nvSpPr>
              <p:cNvPr id="59" name="직사각형 58"/>
              <p:cNvSpPr/>
              <p:nvPr/>
            </p:nvSpPr>
            <p:spPr bwMode="auto">
              <a:xfrm>
                <a:off x="544010" y="1455016"/>
                <a:ext cx="2060294" cy="114589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b="1" spc="-15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SetAlarmDate</a:t>
                </a:r>
                <a:endParaRPr kumimoji="0" lang="en-US" altLang="ko-KR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sz="1600" b="1" spc="-1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600" b="1" spc="-15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알람</a:t>
                </a:r>
                <a:r>
                  <a:rPr lang="ko-KR" altLang="en-US" sz="1600" b="1" spc="-15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b="1" spc="-15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D-day </a:t>
                </a:r>
                <a:r>
                  <a:rPr lang="ko-KR" altLang="en-US" sz="1600" b="1" spc="-15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설정</a:t>
                </a:r>
                <a:endParaRPr kumimoji="0" lang="en-US" altLang="ko-KR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 bwMode="auto">
              <a:xfrm>
                <a:off x="544010" y="1828801"/>
                <a:ext cx="206029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1" name="그룹 60"/>
          <p:cNvGrpSpPr/>
          <p:nvPr/>
        </p:nvGrpSpPr>
        <p:grpSpPr>
          <a:xfrm>
            <a:off x="663541" y="1514908"/>
            <a:ext cx="2069309" cy="1145894"/>
            <a:chOff x="544010" y="2026289"/>
            <a:chExt cx="2069309" cy="1145894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53025" y="2026289"/>
              <a:ext cx="2060294" cy="11458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Login</a:t>
              </a:r>
              <a:endParaRPr kumimoji="0" lang="en-US" altLang="ko-KR" sz="16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6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1" i="0" u="none" strike="noStrike" cap="none" spc="-15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수행</a:t>
              </a:r>
              <a:endParaRPr kumimoji="0" lang="en-US" altLang="ko-KR" sz="16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544010" y="2442260"/>
              <a:ext cx="20602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그룹 63"/>
          <p:cNvGrpSpPr/>
          <p:nvPr/>
        </p:nvGrpSpPr>
        <p:grpSpPr>
          <a:xfrm>
            <a:off x="6261308" y="5037409"/>
            <a:ext cx="2060294" cy="1145894"/>
            <a:chOff x="544010" y="1455016"/>
            <a:chExt cx="2060294" cy="1145894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44010" y="1455016"/>
              <a:ext cx="2060294" cy="11458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SetAlarmDate</a:t>
              </a:r>
              <a:endParaRPr kumimoji="0" lang="en-US" altLang="ko-KR" sz="16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6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b="1" spc="-15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알람</a:t>
              </a:r>
              <a:r>
                <a:rPr lang="ko-KR" altLang="en-US" sz="1600" b="1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D-day </a:t>
              </a:r>
              <a:r>
                <a:rPr lang="ko-KR" altLang="en-US" sz="1600" b="1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</a:t>
              </a:r>
              <a:endParaRPr kumimoji="0" lang="en-US" altLang="ko-KR" sz="16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1" i="0" u="none" strike="noStrike" cap="none" spc="-15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544010" y="1828801"/>
              <a:ext cx="20602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699186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5710</TotalTime>
  <Words>78</Words>
  <Application>Microsoft Office PowerPoint</Application>
  <PresentationFormat>화면 슬라이드 쇼(4:3)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고동욱 고동욱</cp:lastModifiedBy>
  <cp:revision>512</cp:revision>
  <cp:lastPrinted>2001-07-23T08:42:52Z</cp:lastPrinted>
  <dcterms:created xsi:type="dcterms:W3CDTF">2011-02-22T01:37:12Z</dcterms:created>
  <dcterms:modified xsi:type="dcterms:W3CDTF">2018-05-31T16:55:01Z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