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27" r:id="rId1"/>
    <p:sldMasterId id="2147483728" r:id="rId2"/>
  </p:sldMasterIdLst>
  <p:notesMasterIdLst>
    <p:notesMasterId r:id="rId27"/>
  </p:notesMasterIdLst>
  <p:handoutMasterIdLst>
    <p:handoutMasterId r:id="rId28"/>
  </p:handout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85" r:id="rId21"/>
    <p:sldId id="286" r:id="rId22"/>
    <p:sldId id="287" r:id="rId23"/>
    <p:sldId id="288" r:id="rId24"/>
    <p:sldId id="289" r:id="rId25"/>
    <p:sldId id="290" r:id="rId26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/>
        <a:ea typeface="HY울릉도M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/>
        <a:ea typeface="HY울릉도M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/>
        <a:ea typeface="HY울릉도M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/>
        <a:ea typeface="HY울릉도M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/>
        <a:ea typeface="HY울릉도M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/>
        <a:ea typeface="HY울릉도M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/>
        <a:ea typeface="HY울릉도M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/>
        <a:ea typeface="HY울릉도M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/>
        <a:ea typeface="HY울릉도M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78">
          <p15:clr>
            <a:srgbClr val="A4A3A4"/>
          </p15:clr>
        </p15:guide>
        <p15:guide id="3" pos="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6" autoAdjust="0"/>
    <p:restoredTop sz="98126"/>
  </p:normalViewPr>
  <p:slideViewPr>
    <p:cSldViewPr snapToGrid="0" snapToObjects="1">
      <p:cViewPr varScale="1">
        <p:scale>
          <a:sx n="72" d="100"/>
          <a:sy n="72" d="100"/>
        </p:scale>
        <p:origin x="298" y="53"/>
      </p:cViewPr>
      <p:guideLst>
        <p:guide orient="horz"/>
        <p:guide pos="2878"/>
        <p:guide pos="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768" y="62"/>
      </p:cViewPr>
      <p:guideLst>
        <p:guide orient="horz" pos="3126"/>
        <p:guide pos="214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/>
          </a:ln>
          <a:effectLst/>
        </p:spPr>
        <p:txBody>
          <a:bodyPr vert="horz" wrap="square" lIns="92436" tIns="46219" rIns="92436" bIns="46219" anchor="t" anchorCtr="0"/>
          <a:lstStyle>
            <a:lvl1pPr defTabSz="927364">
              <a:defRPr sz="1200">
                <a:latin typeface="Times New Roman"/>
                <a:ea typeface="굴림"/>
              </a:defRPr>
            </a:lvl1pPr>
          </a:lstStyle>
          <a:p>
            <a:endParaRPr lang="en-US" alt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/>
          </a:ln>
          <a:effectLst/>
        </p:spPr>
        <p:txBody>
          <a:bodyPr vert="horz" wrap="square" lIns="92436" tIns="46219" rIns="92436" bIns="46219" anchor="t" anchorCtr="0"/>
          <a:lstStyle>
            <a:lvl1pPr algn="r" defTabSz="927364">
              <a:defRPr sz="1200">
                <a:latin typeface="Times New Roman"/>
                <a:ea typeface="굴림"/>
              </a:defRPr>
            </a:lvl1pPr>
          </a:lstStyle>
          <a:p>
            <a:endParaRPr lang="en-US" alt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/>
          </a:ln>
          <a:effectLst/>
        </p:spPr>
        <p:txBody>
          <a:bodyPr vert="horz" wrap="square" lIns="92436" tIns="46219" rIns="92436" bIns="46219" anchor="b" anchorCtr="0"/>
          <a:lstStyle>
            <a:lvl1pPr defTabSz="927364">
              <a:defRPr sz="1200">
                <a:latin typeface="Times New Roman"/>
                <a:ea typeface="굴림"/>
              </a:defRPr>
            </a:lvl1pPr>
          </a:lstStyle>
          <a:p>
            <a:endParaRPr lang="en-US" alt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/>
          </a:ln>
          <a:effectLst/>
        </p:spPr>
        <p:txBody>
          <a:bodyPr vert="horz" wrap="square" lIns="92436" tIns="46219" rIns="92436" bIns="46219" anchor="b" anchorCtr="0"/>
          <a:lstStyle>
            <a:lvl1pPr algn="r" defTabSz="927364">
              <a:defRPr sz="1200">
                <a:latin typeface="Times New Roman"/>
                <a:ea typeface="굴림"/>
              </a:defRPr>
            </a:lvl1pPr>
          </a:lstStyle>
          <a:p>
            <a:fld id="{6F29BFC4-634C-47D7-AF53-BABE3902A6C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/>
          </a:ln>
          <a:effectLst/>
        </p:spPr>
        <p:txBody>
          <a:bodyPr vert="horz" wrap="square" lIns="92436" tIns="46219" rIns="92436" bIns="46219" anchor="t" anchorCtr="0"/>
          <a:lstStyle>
            <a:lvl1pPr defTabSz="927364">
              <a:defRPr sz="1200">
                <a:latin typeface="Times New Roman"/>
                <a:ea typeface="굴림"/>
              </a:defRPr>
            </a:lvl1pPr>
          </a:lstStyle>
          <a:p>
            <a:endParaRPr lang="en-US" alt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/>
          </a:ln>
          <a:effectLst/>
        </p:spPr>
        <p:txBody>
          <a:bodyPr vert="horz" wrap="square" lIns="92436" tIns="46219" rIns="92436" bIns="46219" anchor="t" anchorCtr="0"/>
          <a:lstStyle>
            <a:lvl1pPr algn="r" defTabSz="927364">
              <a:defRPr sz="1200">
                <a:latin typeface="Times New Roman"/>
                <a:ea typeface="굴림"/>
              </a:defRPr>
            </a:lvl1pPr>
          </a:lstStyle>
          <a:p>
            <a:endParaRPr lang="en-US" alt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/>
          </a:ln>
          <a:effectLst/>
        </p:spPr>
        <p:txBody>
          <a:bodyPr vert="horz" wrap="square" lIns="92436" tIns="46219" rIns="92436" bIns="46219" anchor="t" anchorCtr="0"/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/>
          </a:ln>
          <a:effectLst/>
        </p:spPr>
        <p:txBody>
          <a:bodyPr vert="horz" wrap="square" lIns="92436" tIns="46219" rIns="92436" bIns="46219" anchor="b" anchorCtr="0"/>
          <a:lstStyle>
            <a:lvl1pPr defTabSz="927364">
              <a:defRPr sz="1200">
                <a:latin typeface="Times New Roman"/>
                <a:ea typeface="굴림"/>
              </a:defRPr>
            </a:lvl1pPr>
          </a:lstStyle>
          <a:p>
            <a:endParaRPr lang="en-US" alt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/>
          </a:ln>
          <a:effectLst/>
        </p:spPr>
        <p:txBody>
          <a:bodyPr vert="horz" wrap="square" lIns="92436" tIns="46219" rIns="92436" bIns="46219" anchor="b" anchorCtr="0"/>
          <a:lstStyle>
            <a:lvl1pPr algn="r" defTabSz="927364">
              <a:defRPr sz="1200">
                <a:latin typeface="Times New Roman"/>
                <a:ea typeface="굴림"/>
              </a:defRPr>
            </a:lvl1pPr>
          </a:lstStyle>
          <a:p>
            <a:fld id="{379E618C-E705-4CD1-A19E-88052652622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A4AC66-8104-4663-8375-A094F044F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7455F-48AA-44E2-BF18-A4DC0969A46D}" type="datetimeFigureOut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FCD832-2CC2-408F-A584-43F0A0D85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ECA9AF-8547-4EB4-B791-B1AC4BE4D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0C4AC-B181-4FB0-A8F7-D473E2064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666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112626-607C-4711-8245-554BA07BE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38EFE4-CB70-4F6F-9E58-70633E54C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46AD24-095D-47DD-8F23-C8BC08CF4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E7EF4D-321E-4FD5-AFF0-EACC645C5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7455F-48AA-44E2-BF18-A4DC0969A46D}" type="datetimeFigureOut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23A47B-CB50-4D26-AC8C-FDA26F12A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7F7D3E-EDB3-46A6-BD34-CC459AC6C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0C4AC-B181-4FB0-A8F7-D473E2064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602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E80B83-592A-4BFA-94C5-F9848E06A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FA58775-2079-46C1-B254-10DF949F47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D0B8DE-18BD-496C-A608-C499DC26E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179098-8AD6-42AC-8982-3EAA62D48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7455F-48AA-44E2-BF18-A4DC0969A46D}" type="datetimeFigureOut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EF161A-17F1-450D-8C47-A7C405AAA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46A483-32AB-4C95-9B98-D9CBA173C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0C4AC-B181-4FB0-A8F7-D473E2064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222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ECA137-5E68-4AF9-B241-A0B797AB5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5AA84D-078E-4A08-87EC-6E85D9350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9575C3-FDE5-47BC-BD99-E2484E06B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7455F-48AA-44E2-BF18-A4DC0969A46D}" type="datetimeFigureOut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C7CF2D-64F9-48AF-9AB3-E47CFD085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B03406-9B7B-4766-B5A5-C481C46F8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0C4AC-B181-4FB0-A8F7-D473E2064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905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E0C5709-2DE5-49D4-B0F1-B5E770441A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7498FD-63F8-4690-B917-5BA8A9E73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367B45-F084-49DC-97B7-BF4EB517D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7455F-48AA-44E2-BF18-A4DC0969A46D}" type="datetimeFigureOut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CABA75-18F2-43B3-A45C-E18AAB6A0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D0B175-0D02-4D34-8FAA-EABB5B940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0C4AC-B181-4FB0-A8F7-D473E2064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753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184DF-39E4-4B02-BA6A-513A33E594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A02998-1FAA-423B-94A7-C027C3D6A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C4E471-8A7C-4099-87DD-6A4957990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7455F-48AA-44E2-BF18-A4DC0969A46D}" type="datetimeFigureOut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69D993-54A6-4C2C-AEB6-0FF86823C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17758-9699-40A9-927F-3CD04CDA2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0C4AC-B181-4FB0-A8F7-D473E2064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68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0772F-F25B-4A4E-B069-ABD0C447E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C284A5-4A90-472C-8E24-47C3588AD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A65CCA-F1E3-4640-AFCC-29ABE7BB4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7455F-48AA-44E2-BF18-A4DC0969A46D}" type="datetimeFigureOut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346503-94CC-4EFC-96FC-E690D511E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947254-AC99-417C-AA73-5EE1A4DDA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0C4AC-B181-4FB0-A8F7-D473E2064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417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3DCFB-E45C-47B2-842C-199CF7265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B6C104-206A-479B-BD85-FF3468A58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93D000-CEBA-4E07-AFC9-877272C13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7455F-48AA-44E2-BF18-A4DC0969A46D}" type="datetimeFigureOut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A6A171-58D4-4678-A843-8EDEC157F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08B0F1-ED40-4C35-BF63-45B0EC2CD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0C4AC-B181-4FB0-A8F7-D473E2064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27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08D280-70C2-4FCD-9A34-AD4305A54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B9E223-8F52-494F-8E8C-E4E6B419FE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865203-7AF7-45B1-B3FB-97349D113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B25D84-BFEB-40D4-93E2-33CCA255C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7455F-48AA-44E2-BF18-A4DC0969A46D}" type="datetimeFigureOut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4BDFAD-02AD-4260-BDA6-DBB2DE0AF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B6BA8D-0871-441A-9F13-CCA64EFA1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0C4AC-B181-4FB0-A8F7-D473E2064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560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9A4863-DDB4-4DA7-9F99-27D06C3C8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68D3AB-80F3-4900-8E87-5DE6A82C9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AAF914-46D9-47B3-9AA6-283A24F505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ECC04D-23D8-426C-B182-633EC5CFA1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D2F6BE2-0EE4-4753-8C4E-ECC5E04880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7E0E1D3-C25B-48D7-A306-A365E921C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7455F-48AA-44E2-BF18-A4DC0969A46D}" type="datetimeFigureOut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A98110A-9E6B-455F-B100-F28B92595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5C5A840-BEC9-4511-902C-342F30626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0C4AC-B181-4FB0-A8F7-D473E2064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265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00AAE8-579D-4A31-8D78-FD5F9DAEF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6EC9158-8179-420A-8280-03B0C01D2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7455F-48AA-44E2-BF18-A4DC0969A46D}" type="datetimeFigureOut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6B5EC30-EA1F-4AB0-9E24-BC840E24B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8055F0E-6258-4603-A24C-52121BFC4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0C4AC-B181-4FB0-A8F7-D473E2064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085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07 Templa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/>
                <a:ea typeface="+mj-ea"/>
                <a:cs typeface="+mj-cs"/>
              </a:rPr>
              <a:pPr algn="ctr"/>
              <a:t>‹#›</a:t>
            </a:fld>
            <a:endParaRPr lang="en-US" altLang="ko-KR" sz="1200">
              <a:latin typeface="Times New Roman"/>
              <a:ea typeface="+mj-ea"/>
              <a:cs typeface="+mj-cs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>
                <a:latin typeface="Times New Roman"/>
                <a:ea typeface="+mj-ea"/>
                <a:cs typeface="+mj-cs"/>
              </a:rPr>
              <a:pPr algn="ctr"/>
              <a:t>‹#›</a:t>
            </a:fld>
            <a:endParaRPr lang="en-US" altLang="ko-KR" sz="1200">
              <a:latin typeface="Times New Roman"/>
              <a:ea typeface="+mj-ea"/>
              <a:cs typeface="+mj-cs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 rotWithShape="1">
          <a:blip r:embed="rId5">
            <a:alphaModFix/>
            <a:lum/>
          </a:blip>
          <a:srcRect/>
          <a:stretch>
            <a:fillRect/>
          </a:stretch>
        </p:blipFill>
        <p:spPr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0" tIns="0" rIns="0" bIns="0" anchor="ctr" anchorCtr="0"/>
          <a:lstStyle>
            <a:lvl1pPr>
              <a:defRPr sz="900" i="1" baseline="0">
                <a:solidFill>
                  <a:srgbClr val="000066"/>
                </a:solidFill>
                <a:latin typeface="Times New Roman"/>
                <a:ea typeface="굴림"/>
              </a:defRPr>
            </a:lvl1pPr>
          </a:lstStyle>
          <a:p>
            <a:pPr algn="r"/>
            <a:r>
              <a:rPr lang="ko-KR" altLang="en-US"/>
              <a:t>팀 명 </a:t>
            </a:r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/>
          <a:ea typeface="HY울릉도B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/>
          <a:ea typeface="HY울릉도B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/>
          <a:ea typeface="HY울릉도B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/>
          <a:ea typeface="HY울릉도B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/>
          <a:ea typeface="HY울릉도B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/>
          <a:ea typeface="HY울릉도B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/>
          <a:ea typeface="HY울릉도B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/>
          <a:ea typeface="HY울릉도B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/>
        <a:buBlip>
          <a:blip r:embed="rId6">
            <a:alphaModFix/>
            <a:lum/>
          </a:blip>
        </a:buBlip>
        <a:tabLst>
          <a:tab pos="571500" algn="l"/>
        </a:tabLst>
        <a:defRPr sz="1400" baseline="0">
          <a:solidFill>
            <a:schemeClr val="tx1"/>
          </a:solidFill>
          <a:latin typeface="Times New Roman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디자인 사용자 지정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7455F-48AA-44E2-BF18-A4DC0969A46D}" type="datetimeFigureOut">
              <a:rPr lang="ko-KR" altLang="en-US"/>
              <a:pPr/>
              <a:t>2018-06-01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0C4AC-B181-4FB0-A8F7-D473E2064FA0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br>
              <a:rPr lang="en-US" altLang="ko-KR"/>
            </a:br>
            <a:r>
              <a:rPr lang="ko-KR" altLang="en-US"/>
              <a:t>화면 설계</a:t>
            </a:r>
            <a:r>
              <a:rPr lang="en-US" altLang="ko-KR"/>
              <a:t>(UI </a:t>
            </a:r>
            <a:r>
              <a:rPr lang="ko-KR" altLang="en-US"/>
              <a:t>명세서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969645" cy="3877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2000"/>
              <a:t>Cosign</a:t>
            </a:r>
            <a:endParaRPr lang="ko-KR" altLang="en-US"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06B01AF-DBF9-4C71-87A7-0D69EEC834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16" y="1096292"/>
            <a:ext cx="3215919" cy="5273497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lvl="0" indent="0" algn="r" defTabSz="1260157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900" b="0" i="1" spc="5">
                <a:solidFill>
                  <a:srgbClr val="000066"/>
                </a:solidFill>
                <a:latin typeface="Times New Roman"/>
                <a:ea typeface="굴림"/>
                <a:cs typeface="+mn-cs"/>
              </a:rPr>
              <a:t>팀 명</a:t>
            </a:r>
            <a:endParaRPr lang="en-US" altLang="ko-KR" sz="900" b="0" i="1" spc="5">
              <a:solidFill>
                <a:srgbClr val="000066"/>
              </a:solidFill>
              <a:latin typeface="Times New Roman"/>
              <a:ea typeface="굴림"/>
              <a:cs typeface="+mn-cs"/>
            </a:endParaRPr>
          </a:p>
        </p:txBody>
      </p:sp>
      <p:graphicFrame>
        <p:nvGraphicFramePr>
          <p:cNvPr id="28" name="Group 240"/>
          <p:cNvGraphicFramePr>
            <a:graphicFrameLocks noGrp="1"/>
          </p:cNvGraphicFramePr>
          <p:nvPr/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 firstRow="1" bandRow="1"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프로젝트 명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To do list </a:t>
                      </a: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관리 프로그램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문서 명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UI </a:t>
                      </a: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명세서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1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To do </a:t>
                      </a: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등록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</a:t>
                      </a: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SC007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버전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2018.05.02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관련 </a:t>
                      </a: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U_todo_01, U_todo_03, U_todo_06, U_todo_08, A_alram_03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내용 개체 틀 4"/>
          <p:cNvGraphicFramePr/>
          <p:nvPr>
            <p:extLst>
              <p:ext uri="{D42A27DB-BD31-4B8C-83A1-F6EECF244321}">
                <p14:modId xmlns:p14="http://schemas.microsoft.com/office/powerpoint/2010/main" val="3474367631"/>
              </p:ext>
            </p:extLst>
          </p:nvPr>
        </p:nvGraphicFramePr>
        <p:xfrm>
          <a:off x="4623752" y="1222736"/>
          <a:ext cx="4050032" cy="23362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입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I/O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I/O 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명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할 일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마감 기한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실제 마감일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중요도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Combo Box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5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알람 여부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Push Button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6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저장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Push Button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7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삭제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" name="타원 12"/>
          <p:cNvSpPr>
            <a:spLocks noChangeAspect="1"/>
          </p:cNvSpPr>
          <p:nvPr/>
        </p:nvSpPr>
        <p:spPr>
          <a:xfrm>
            <a:off x="906356" y="256144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</a:ln>
          <a:effectLst/>
        </p:spPr>
        <p:txBody>
          <a:bodyPr vert="horz" wrap="none" lIns="89999" tIns="46800" rIns="89999" bIns="46800" anchor="ctr" anchorCtr="0"/>
          <a:lstStyle/>
          <a:p>
            <a:pPr marL="0" indent="0" algn="ctr" defTabSz="1260157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000" b="1" i="0">
                <a:solidFill>
                  <a:schemeClr val="tx1"/>
                </a:solidFill>
                <a:latin typeface="맑은 고딕"/>
                <a:ea typeface="맑은 고딕"/>
              </a:rPr>
              <a:t>1</a:t>
            </a:r>
            <a:endParaRPr lang="ko-KR" altLang="en-US" sz="1000" b="1" i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4" name="타원 13"/>
          <p:cNvSpPr>
            <a:spLocks noChangeAspect="1"/>
          </p:cNvSpPr>
          <p:nvPr/>
        </p:nvSpPr>
        <p:spPr>
          <a:xfrm>
            <a:off x="906356" y="307073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</a:ln>
          <a:effectLst/>
        </p:spPr>
        <p:txBody>
          <a:bodyPr vert="horz" wrap="none" lIns="89999" tIns="46800" rIns="89999" bIns="46800" anchor="ctr" anchorCtr="0"/>
          <a:lstStyle/>
          <a:p>
            <a:pPr marL="0" indent="0" algn="ctr" defTabSz="1260157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000" b="1">
                <a:latin typeface="맑은 고딕"/>
                <a:ea typeface="맑은 고딕"/>
              </a:rPr>
              <a:t>2</a:t>
            </a:r>
            <a:endParaRPr lang="ko-KR" altLang="en-US" sz="1000" b="1" i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>
          <a:xfrm>
            <a:off x="957721" y="394641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</a:ln>
          <a:effectLst/>
        </p:spPr>
        <p:txBody>
          <a:bodyPr vert="horz" wrap="none" lIns="89999" tIns="46800" rIns="89999" bIns="46800" anchor="ctr" anchorCtr="0"/>
          <a:lstStyle/>
          <a:p>
            <a:pPr marL="0" indent="0" algn="ctr" defTabSz="1260157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000" b="1">
                <a:latin typeface="맑은 고딕"/>
                <a:ea typeface="맑은 고딕"/>
              </a:rPr>
              <a:t>3</a:t>
            </a:r>
            <a:endParaRPr lang="ko-KR" altLang="en-US" sz="1000" b="1" i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6" name="타원 15"/>
          <p:cNvSpPr>
            <a:spLocks noChangeAspect="1"/>
          </p:cNvSpPr>
          <p:nvPr/>
        </p:nvSpPr>
        <p:spPr>
          <a:xfrm>
            <a:off x="2393459" y="394641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</a:ln>
          <a:effectLst/>
        </p:spPr>
        <p:txBody>
          <a:bodyPr vert="horz" wrap="none" lIns="89999" tIns="46800" rIns="89999" bIns="46800" anchor="ctr" anchorCtr="0"/>
          <a:lstStyle/>
          <a:p>
            <a:pPr marL="0" indent="0" algn="ctr" defTabSz="1260157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000" b="1">
                <a:latin typeface="맑은 고딕"/>
                <a:ea typeface="맑은 고딕"/>
              </a:rPr>
              <a:t>4</a:t>
            </a:r>
            <a:endParaRPr lang="ko-KR" altLang="en-US" sz="1000" b="1" i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7" name="타원 16"/>
          <p:cNvSpPr>
            <a:spLocks noChangeAspect="1"/>
          </p:cNvSpPr>
          <p:nvPr/>
        </p:nvSpPr>
        <p:spPr>
          <a:xfrm>
            <a:off x="1861023" y="467561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</a:ln>
          <a:effectLst/>
        </p:spPr>
        <p:txBody>
          <a:bodyPr vert="horz" wrap="none" lIns="89999" tIns="46800" rIns="89999" bIns="46800" anchor="ctr" anchorCtr="0"/>
          <a:lstStyle/>
          <a:p>
            <a:pPr marL="0" indent="0" algn="ctr" defTabSz="1260157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000" b="1">
                <a:latin typeface="맑은 고딕"/>
                <a:ea typeface="맑은 고딕"/>
              </a:rPr>
              <a:t>5</a:t>
            </a:r>
            <a:endParaRPr lang="ko-KR" altLang="en-US" sz="1000" b="1" i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8" name="타원 17"/>
          <p:cNvSpPr>
            <a:spLocks noChangeAspect="1"/>
          </p:cNvSpPr>
          <p:nvPr/>
        </p:nvSpPr>
        <p:spPr>
          <a:xfrm>
            <a:off x="1011296" y="571733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</a:ln>
          <a:effectLst/>
        </p:spPr>
        <p:txBody>
          <a:bodyPr vert="horz" wrap="none" lIns="89999" tIns="46800" rIns="89999" bIns="46800" anchor="ctr" anchorCtr="0"/>
          <a:lstStyle/>
          <a:p>
            <a:pPr marL="0" indent="0" algn="ctr" defTabSz="1260157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000" b="1">
                <a:latin typeface="맑은 고딕"/>
                <a:ea typeface="맑은 고딕"/>
              </a:rPr>
              <a:t>6</a:t>
            </a:r>
            <a:endParaRPr lang="ko-KR" altLang="en-US" sz="1000" b="1" i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1" name="타원 20"/>
          <p:cNvSpPr>
            <a:spLocks noChangeAspect="1"/>
          </p:cNvSpPr>
          <p:nvPr/>
        </p:nvSpPr>
        <p:spPr>
          <a:xfrm>
            <a:off x="2498399" y="576385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</a:ln>
          <a:effectLst/>
        </p:spPr>
        <p:txBody>
          <a:bodyPr vert="horz" wrap="none" lIns="89999" tIns="46800" rIns="89999" bIns="46800" anchor="ctr" anchorCtr="0"/>
          <a:lstStyle/>
          <a:p>
            <a:pPr marL="0" indent="0" algn="ctr" defTabSz="1260157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000" b="1">
                <a:latin typeface="맑은 고딕"/>
                <a:ea typeface="맑은 고딕"/>
              </a:rPr>
              <a:t>7</a:t>
            </a:r>
            <a:endParaRPr lang="ko-KR" altLang="en-US" sz="1000" b="1" i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/>
          </a:p>
        </p:txBody>
      </p:sp>
      <p:sp>
        <p:nvSpPr>
          <p:cNvPr id="4" name="직사각형 3"/>
          <p:cNvSpPr/>
          <p:nvPr/>
        </p:nvSpPr>
        <p:spPr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none" lIns="89999" tIns="46800" rIns="89999" bIns="46800" anchor="t" anchorCtr="0"/>
          <a:lstStyle/>
          <a:p>
            <a:pPr marL="0" indent="0" algn="l" defTabSz="1260157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500" b="0" i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indent="0" algn="just" defTabSz="1260157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0" i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ko-KR" altLang="en-US" sz="1050" b="0" i="0">
                <a:solidFill>
                  <a:schemeClr val="tx1"/>
                </a:solidFill>
                <a:latin typeface="맑은 고딕"/>
                <a:ea typeface="맑은 고딕"/>
              </a:rPr>
              <a:t>설정해둔 마감일의 하루 전에 </a:t>
            </a:r>
            <a:r>
              <a:rPr lang="ko-KR" altLang="en-US" sz="1050">
                <a:latin typeface="맑은 고딕"/>
                <a:ea typeface="맑은 고딕"/>
              </a:rPr>
              <a:t>출력되는</a:t>
            </a:r>
            <a:r>
              <a:rPr lang="en-US" altLang="ko-KR" sz="1050">
                <a:latin typeface="맑은 고딕"/>
                <a:ea typeface="맑은 고딕"/>
              </a:rPr>
              <a:t> </a:t>
            </a:r>
            <a:r>
              <a:rPr lang="ko-KR" altLang="en-US" sz="1050">
                <a:latin typeface="맑은 고딕"/>
                <a:ea typeface="맑은 고딕"/>
              </a:rPr>
              <a:t>알림 창 화면이다</a:t>
            </a:r>
            <a:r>
              <a:rPr lang="en-US" altLang="ko-KR" sz="1050">
                <a:latin typeface="맑은 고딕"/>
                <a:ea typeface="맑은 고딕"/>
              </a:rPr>
              <a:t>.</a:t>
            </a:r>
            <a:endParaRPr lang="en-US" altLang="ko-KR" sz="1050" b="0" i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none" lIns="89999" tIns="46800" rIns="89999" bIns="46800" anchor="t" anchorCtr="0"/>
            <a:lstStyle/>
            <a:p>
              <a:pPr marL="0" indent="0" algn="l" defTabSz="1260157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ko-KR" sz="500" b="0" i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ctr" defTabSz="1260157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ko-KR" altLang="en-US" sz="1200" b="1">
                  <a:latin typeface="맑은 고딕"/>
                  <a:ea typeface="맑은 고딕"/>
                </a:rPr>
                <a:t>화면 순서</a:t>
              </a:r>
              <a:endParaRPr lang="en-US" altLang="ko-KR" sz="1200" b="1" i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none" lIns="89999" tIns="144000" rIns="89999" bIns="46800" anchor="t" anchorCtr="0"/>
            <a:lstStyle/>
            <a:p>
              <a:pPr algn="just">
                <a:buFont typeface="Arial"/>
                <a:buChar char="•"/>
              </a:pPr>
              <a:r>
                <a:rPr lang="en-US" altLang="ko-KR" sz="1050">
                  <a:latin typeface="맑은 고딕"/>
                  <a:ea typeface="맑은 고딕"/>
                </a:rPr>
                <a:t> </a:t>
              </a:r>
              <a:r>
                <a:rPr lang="ko-KR" altLang="en-US" sz="1050">
                  <a:latin typeface="맑은 고딕"/>
                  <a:ea typeface="맑은 고딕"/>
                </a:rPr>
                <a:t>사용자가 설정해둔 </a:t>
              </a:r>
              <a:r>
                <a:rPr lang="en-US" altLang="ko-KR" sz="1050">
                  <a:latin typeface="맑은 고딕"/>
                  <a:ea typeface="맑은 고딕"/>
                </a:rPr>
                <a:t>D-Day</a:t>
              </a:r>
              <a:r>
                <a:rPr lang="ko-KR" altLang="en-US" sz="1050">
                  <a:latin typeface="맑은 고딕"/>
                  <a:ea typeface="맑은 고딕"/>
                </a:rPr>
                <a:t>의 마감 하루 전에 </a:t>
              </a:r>
              <a:r>
                <a:rPr lang="en-US" altLang="ko-KR" sz="1050">
                  <a:latin typeface="맑은 고딕"/>
                  <a:ea typeface="맑은 고딕"/>
                </a:rPr>
                <a:t>SC002</a:t>
              </a:r>
              <a:r>
                <a:rPr lang="ko-KR" altLang="en-US" sz="1050">
                  <a:latin typeface="맑은 고딕"/>
                  <a:ea typeface="맑은 고딕"/>
                </a:rPr>
                <a:t>에 알람창을 </a:t>
              </a:r>
            </a:p>
            <a:p>
              <a:pPr algn="just"/>
              <a:r>
                <a:rPr lang="ko-KR" altLang="en-US" sz="1050">
                  <a:latin typeface="맑은 고딕"/>
                  <a:ea typeface="맑은 고딕"/>
                </a:rPr>
                <a:t>출력한다</a:t>
              </a:r>
              <a:r>
                <a:rPr lang="en-US" altLang="ko-KR" sz="1050">
                  <a:latin typeface="맑은 고딕"/>
                  <a:ea typeface="맑은 고딕"/>
                </a:rPr>
                <a:t>.</a:t>
              </a:r>
            </a:p>
            <a:p>
              <a:pPr algn="just"/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r>
                <a:rPr lang="en-US" altLang="ko-KR" sz="1050">
                  <a:latin typeface="맑은 고딕"/>
                  <a:ea typeface="맑은 고딕"/>
                </a:rPr>
                <a:t> </a:t>
              </a:r>
              <a:r>
                <a:rPr lang="ko-KR" altLang="en-US" sz="1050">
                  <a:latin typeface="맑은 고딕"/>
                  <a:ea typeface="맑은 고딕"/>
                </a:rPr>
                <a:t>닫기 버튼을 누를 시 </a:t>
              </a:r>
              <a:r>
                <a:rPr lang="en-US" altLang="ko-KR" sz="1050">
                  <a:latin typeface="맑은 고딕"/>
                  <a:ea typeface="맑은 고딕"/>
                </a:rPr>
                <a:t>SC002</a:t>
              </a:r>
              <a:r>
                <a:rPr lang="ko-KR" altLang="en-US" sz="1050">
                  <a:latin typeface="맑은 고딕"/>
                  <a:ea typeface="맑은 고딕"/>
                </a:rPr>
                <a:t>으로 이동한다</a:t>
              </a:r>
              <a:r>
                <a:rPr lang="en-US" altLang="ko-KR" sz="1050">
                  <a:latin typeface="맑은 고딕"/>
                  <a:ea typeface="맑은 고딕"/>
                </a:rPr>
                <a:t>.</a:t>
              </a:r>
            </a:p>
            <a:p>
              <a:pPr algn="just">
                <a:buFont typeface="Arial"/>
                <a:buChar char="•"/>
              </a:pPr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r>
                <a:rPr lang="en-US" altLang="ko-KR" sz="1050" b="1">
                  <a:latin typeface="맑은 고딕"/>
                  <a:ea typeface="맑은 고딕"/>
                </a:rPr>
                <a:t> ......</a:t>
              </a:r>
              <a:endParaRPr lang="ko-KR" altLang="en-US" sz="1050" b="1">
                <a:latin typeface="맑은 고딕"/>
                <a:ea typeface="맑은 고딕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none" lIns="89999" tIns="46800" rIns="89999" bIns="46800" anchor="t" anchorCtr="0"/>
            <a:lstStyle/>
            <a:p>
              <a:pPr marL="0" indent="0" algn="l" defTabSz="1260157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ko-KR" sz="500" b="0" i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algn="ctr" defTabSz="1260157"/>
              <a:r>
                <a:rPr lang="en-US" altLang="ko-KR" sz="1200" b="1">
                  <a:latin typeface="맑은 고딕"/>
                  <a:ea typeface="맑은 고딕"/>
                </a:rPr>
                <a:t>UI </a:t>
              </a:r>
              <a:r>
                <a:rPr lang="ko-KR" altLang="en-US" sz="1200" b="1">
                  <a:latin typeface="맑은 고딕"/>
                  <a:ea typeface="맑은 고딕"/>
                </a:rPr>
                <a:t>요구사항</a:t>
              </a:r>
              <a:endParaRPr lang="en-US" altLang="ko-KR" sz="1200" b="1">
                <a:latin typeface="맑은 고딕"/>
                <a:ea typeface="맑은 고딕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none" lIns="89999" tIns="144000" rIns="89999" bIns="46800" anchor="t" anchorCtr="0"/>
            <a:lstStyle/>
            <a:p>
              <a:pPr algn="just">
                <a:buFont typeface="Arial"/>
                <a:buChar char="•"/>
              </a:pPr>
              <a:r>
                <a:rPr lang="en-US" altLang="ko-KR" sz="1050">
                  <a:latin typeface="맑은 고딕"/>
                  <a:ea typeface="맑은 고딕"/>
                </a:rPr>
                <a:t> </a:t>
              </a:r>
              <a:r>
                <a:rPr lang="ko-KR" altLang="en-US" sz="1050">
                  <a:latin typeface="맑은 고딕"/>
                  <a:ea typeface="맑은 고딕"/>
                </a:rPr>
                <a:t>배경색은 주황색</a:t>
              </a:r>
              <a:r>
                <a:rPr lang="en-US" altLang="ko-KR" sz="1050">
                  <a:latin typeface="맑은 고딕"/>
                  <a:ea typeface="맑은 고딕"/>
                </a:rPr>
                <a:t>(#fab858) </a:t>
              </a:r>
              <a:r>
                <a:rPr lang="ko-KR" altLang="en-US" sz="1050">
                  <a:latin typeface="맑은 고딕"/>
                  <a:ea typeface="맑은 고딕"/>
                </a:rPr>
                <a:t>으로 한다</a:t>
              </a:r>
              <a:r>
                <a:rPr lang="en-US" altLang="ko-KR" sz="1050">
                  <a:latin typeface="맑은 고딕"/>
                  <a:ea typeface="맑은 고딕"/>
                </a:rPr>
                <a:t>.</a:t>
              </a:r>
            </a:p>
            <a:p>
              <a:pPr algn="just">
                <a:buFont typeface="Arial"/>
                <a:buChar char="•"/>
              </a:pPr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r>
                <a:rPr lang="en-US" altLang="ko-KR" sz="1050">
                  <a:latin typeface="맑은 고딕"/>
                  <a:ea typeface="맑은 고딕"/>
                </a:rPr>
                <a:t> </a:t>
              </a:r>
              <a:r>
                <a:rPr lang="ko-KR" altLang="en-US" sz="1050">
                  <a:latin typeface="맑은 고딕"/>
                  <a:ea typeface="맑은 고딕"/>
                </a:rPr>
                <a:t>버튼색은 회색</a:t>
              </a:r>
              <a:r>
                <a:rPr lang="en-US" altLang="ko-KR" sz="1050">
                  <a:latin typeface="맑은 고딕"/>
                  <a:ea typeface="맑은 고딕"/>
                </a:rPr>
                <a:t>(#b4b4b4) </a:t>
              </a:r>
              <a:r>
                <a:rPr lang="ko-KR" altLang="en-US" sz="1050">
                  <a:latin typeface="맑은 고딕"/>
                  <a:ea typeface="맑은 고딕"/>
                </a:rPr>
                <a:t>으로 한다</a:t>
              </a:r>
              <a:r>
                <a:rPr lang="en-US" altLang="ko-KR" sz="1050">
                  <a:latin typeface="맑은 고딕"/>
                  <a:ea typeface="맑은 고딕"/>
                </a:rPr>
                <a:t>.</a:t>
              </a:r>
            </a:p>
            <a:p>
              <a:pPr algn="just">
                <a:buFont typeface="Arial"/>
                <a:buChar char="•"/>
              </a:pPr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r>
                <a:rPr lang="en-US" altLang="ko-KR" sz="1050">
                  <a:latin typeface="맑은 고딕"/>
                  <a:ea typeface="맑은 고딕"/>
                </a:rPr>
                <a:t> </a:t>
              </a:r>
              <a:r>
                <a:rPr lang="ko-KR" altLang="en-US" sz="1050">
                  <a:latin typeface="맑은 고딕"/>
                  <a:ea typeface="맑은 고딕"/>
                </a:rPr>
                <a:t>폰트는 한컴 윤고딕 </a:t>
              </a:r>
              <a:r>
                <a:rPr lang="en-US" altLang="ko-KR" sz="1050">
                  <a:latin typeface="맑은 고딕"/>
                  <a:ea typeface="맑은 고딕"/>
                </a:rPr>
                <a:t>250</a:t>
              </a:r>
              <a:r>
                <a:rPr lang="ko-KR" altLang="en-US" sz="1050">
                  <a:latin typeface="맑은 고딕"/>
                  <a:ea typeface="맑은 고딕"/>
                </a:rPr>
                <a:t>을 사용한다</a:t>
              </a:r>
              <a:r>
                <a:rPr lang="en-US" altLang="ko-KR" sz="1050">
                  <a:latin typeface="맑은 고딕"/>
                  <a:ea typeface="맑은 고딕"/>
                </a:rPr>
                <a:t>.</a:t>
              </a:r>
            </a:p>
            <a:p>
              <a:pPr algn="just">
                <a:buFont typeface="Arial"/>
                <a:buChar char="•"/>
              </a:pPr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r>
                <a:rPr lang="en-US" altLang="ko-KR" sz="1050">
                  <a:latin typeface="맑은 고딕"/>
                  <a:ea typeface="맑은 고딕"/>
                </a:rPr>
                <a:t> </a:t>
              </a:r>
              <a:r>
                <a:rPr lang="ko-KR" altLang="en-US" sz="1050">
                  <a:latin typeface="맑은 고딕"/>
                  <a:ea typeface="맑은 고딕"/>
                </a:rPr>
                <a:t>각 항목명은 직관적으로 한다</a:t>
              </a:r>
              <a:r>
                <a:rPr lang="en-US" altLang="ko-KR" sz="1050">
                  <a:latin typeface="맑은 고딕"/>
                  <a:ea typeface="맑은 고딕"/>
                </a:rPr>
                <a:t>.</a:t>
              </a:r>
            </a:p>
            <a:p>
              <a:pPr algn="just">
                <a:buFont typeface="Arial"/>
                <a:buChar char="•"/>
              </a:pPr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r>
                <a:rPr lang="en-US" altLang="ko-KR" sz="1050">
                  <a:latin typeface="맑은 고딕"/>
                  <a:ea typeface="맑은 고딕"/>
                </a:rPr>
                <a:t> </a:t>
              </a:r>
              <a:r>
                <a:rPr lang="ko-KR" altLang="en-US" sz="1050">
                  <a:latin typeface="맑은 고딕"/>
                  <a:ea typeface="맑은 고딕"/>
                </a:rPr>
                <a:t>닫기는 버튼으로 한다</a:t>
              </a:r>
              <a:r>
                <a:rPr lang="en-US" altLang="ko-KR" sz="1050">
                  <a:latin typeface="맑은 고딕"/>
                  <a:ea typeface="맑은 고딕"/>
                </a:rPr>
                <a:t>.</a:t>
              </a:r>
            </a:p>
            <a:p>
              <a:pPr algn="just">
                <a:buFont typeface="Arial"/>
                <a:buChar char="•"/>
              </a:pPr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r>
                <a:rPr lang="en-US" altLang="ko-KR" sz="1050">
                  <a:latin typeface="맑은 고딕"/>
                  <a:ea typeface="맑은 고딕"/>
                </a:rPr>
                <a:t> ......</a:t>
              </a:r>
              <a:endParaRPr lang="ko-KR" altLang="en-US" sz="1050">
                <a:latin typeface="맑은 고딕"/>
                <a:ea typeface="맑은 고딕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/>
        </p:nvGraphicFramePr>
        <p:xfrm>
          <a:off x="101602" y="107950"/>
          <a:ext cx="8933342" cy="904532"/>
        </p:xfrm>
        <a:graphic>
          <a:graphicData uri="http://schemas.openxmlformats.org/drawingml/2006/table">
            <a:tbl>
              <a:tblPr firstRow="1" bandRow="1"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프로젝트 명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To do list </a:t>
                      </a: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관리 프로그램</a:t>
                      </a:r>
                    </a:p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문서 명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UI </a:t>
                      </a: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명세서</a:t>
                      </a:r>
                    </a:p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1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알람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</a:t>
                      </a: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SC008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버전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2018.05.02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관련 </a:t>
                      </a: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A_alarm_02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658504" y="1176485"/>
            <a:ext cx="3206860" cy="513097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658504" y="1176485"/>
            <a:ext cx="3206860" cy="5130976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/>
          </a:p>
        </p:txBody>
      </p:sp>
      <p:graphicFrame>
        <p:nvGraphicFramePr>
          <p:cNvPr id="27" name="내용 개체 틀 4"/>
          <p:cNvGraphicFramePr/>
          <p:nvPr/>
        </p:nvGraphicFramePr>
        <p:xfrm>
          <a:off x="4623752" y="1222736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입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I/O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I/O 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명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텍스트 출력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닫기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Push Button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…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/>
        </p:nvGraphicFramePr>
        <p:xfrm>
          <a:off x="101602" y="107950"/>
          <a:ext cx="8933342" cy="904532"/>
        </p:xfrm>
        <a:graphic>
          <a:graphicData uri="http://schemas.openxmlformats.org/drawingml/2006/table">
            <a:tbl>
              <a:tblPr firstRow="1" bandRow="1"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프로젝트 명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To do list </a:t>
                      </a: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관리 프로그램</a:t>
                      </a:r>
                    </a:p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문서 명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UI </a:t>
                      </a: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명세서</a:t>
                      </a:r>
                    </a:p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1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알람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</a:t>
                      </a: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SC008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버전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2018.05.02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관련 </a:t>
                      </a: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A_alarm_02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>
          <a:xfrm>
            <a:off x="1191392" y="338604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</a:ln>
          <a:effectLst/>
        </p:spPr>
        <p:txBody>
          <a:bodyPr vert="horz" wrap="none" lIns="89999" tIns="46800" rIns="89999" bIns="46800" anchor="ctr" anchorCtr="0"/>
          <a:lstStyle/>
          <a:p>
            <a:pPr marL="0" indent="0" algn="ctr" defTabSz="1260157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000" b="1" i="0">
                <a:solidFill>
                  <a:schemeClr val="tx1"/>
                </a:solidFill>
                <a:latin typeface="맑은 고딕"/>
                <a:ea typeface="맑은 고딕"/>
              </a:rPr>
              <a:t>1</a:t>
            </a:r>
            <a:endParaRPr lang="ko-KR" altLang="en-US" sz="1000" b="1" i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>
          <a:xfrm>
            <a:off x="1759795" y="426471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</a:ln>
          <a:effectLst/>
        </p:spPr>
        <p:txBody>
          <a:bodyPr vert="horz" wrap="none" lIns="89999" tIns="46800" rIns="89999" bIns="46800" anchor="ctr" anchorCtr="0"/>
          <a:lstStyle/>
          <a:p>
            <a:pPr marL="0" indent="0" algn="ctr" defTabSz="1260157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000" b="1">
                <a:latin typeface="맑은 고딕"/>
                <a:ea typeface="맑은 고딕"/>
              </a:rPr>
              <a:t>2</a:t>
            </a:r>
            <a:endParaRPr lang="ko-KR" altLang="en-US" sz="1000" b="1" i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/>
          </a:p>
        </p:txBody>
      </p:sp>
      <p:sp>
        <p:nvSpPr>
          <p:cNvPr id="4" name="직사각형 3"/>
          <p:cNvSpPr/>
          <p:nvPr/>
        </p:nvSpPr>
        <p:spPr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none" lIns="89999" tIns="46800" rIns="89999" bIns="46800" anchor="t" anchorCtr="0"/>
          <a:lstStyle/>
          <a:p>
            <a:pPr marL="0" indent="0" algn="l" defTabSz="1260157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500" b="0" i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indent="0" algn="just" defTabSz="1260157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50">
                <a:latin typeface="맑은 고딕"/>
                <a:ea typeface="맑은 고딕"/>
              </a:rPr>
              <a:t>사용자가 설정한 </a:t>
            </a:r>
            <a:r>
              <a:rPr lang="en-US" altLang="ko-KR" sz="1050">
                <a:latin typeface="맑은 고딕"/>
                <a:ea typeface="맑은 고딕"/>
              </a:rPr>
              <a:t>D-day</a:t>
            </a:r>
            <a:r>
              <a:rPr lang="ko-KR" altLang="en-US" sz="1050">
                <a:latin typeface="맑은 고딕"/>
                <a:ea typeface="맑은 고딕"/>
              </a:rPr>
              <a:t>에 출력된 알림 창 화면이다</a:t>
            </a:r>
            <a:r>
              <a:rPr lang="en-US" altLang="ko-KR" sz="1050">
                <a:latin typeface="맑은 고딕"/>
                <a:ea typeface="맑은 고딕"/>
              </a:rPr>
              <a:t>.</a:t>
            </a:r>
            <a:endParaRPr lang="en-US" altLang="ko-KR" sz="1050" b="0" i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none" lIns="89999" tIns="46800" rIns="89999" bIns="46800" anchor="t" anchorCtr="0"/>
            <a:lstStyle/>
            <a:p>
              <a:pPr marL="0" indent="0" algn="l" defTabSz="1260157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ko-KR" sz="500" b="0" i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ctr" defTabSz="1260157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ko-KR" altLang="en-US" sz="1200" b="1">
                  <a:latin typeface="맑은 고딕"/>
                  <a:ea typeface="맑은 고딕"/>
                </a:rPr>
                <a:t>화면 순서</a:t>
              </a:r>
              <a:endParaRPr lang="en-US" altLang="ko-KR" sz="1200" b="1" i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none" lIns="89999" tIns="144000" rIns="89999" bIns="46800" anchor="t" anchorCtr="0"/>
            <a:lstStyle/>
            <a:p>
              <a:pPr marL="0" indent="0" algn="just" defTabSz="1260157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•"/>
              </a:pPr>
              <a:r>
                <a:rPr lang="en-US" altLang="ko-KR" sz="1050" b="0" i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ko-KR" altLang="en-US" sz="1050" b="0" i="0">
                  <a:solidFill>
                    <a:schemeClr val="tx1"/>
                  </a:solidFill>
                  <a:latin typeface="맑은 고딕"/>
                  <a:ea typeface="맑은 고딕"/>
                </a:rPr>
                <a:t>사용자가 설정해둔 </a:t>
              </a:r>
              <a:r>
                <a:rPr lang="en-US" altLang="ko-KR" sz="1050" b="0" i="0">
                  <a:solidFill>
                    <a:schemeClr val="tx1"/>
                  </a:solidFill>
                  <a:latin typeface="맑은 고딕"/>
                  <a:ea typeface="맑은 고딕"/>
                </a:rPr>
                <a:t>D-Day</a:t>
              </a:r>
              <a:r>
                <a:rPr lang="ko-KR" altLang="en-US" sz="1050" b="0" i="0">
                  <a:solidFill>
                    <a:schemeClr val="tx1"/>
                  </a:solidFill>
                  <a:latin typeface="맑은 고딕"/>
                  <a:ea typeface="맑은 고딕"/>
                </a:rPr>
                <a:t>에 </a:t>
              </a:r>
              <a:r>
                <a:rPr lang="en-US" altLang="ko-KR" sz="1050" b="0" i="0">
                  <a:solidFill>
                    <a:schemeClr val="tx1"/>
                  </a:solidFill>
                  <a:latin typeface="맑은 고딕"/>
                  <a:ea typeface="맑은 고딕"/>
                </a:rPr>
                <a:t>SC002</a:t>
              </a:r>
              <a:r>
                <a:rPr lang="ko-KR" altLang="en-US" sz="1050" b="0" i="0">
                  <a:solidFill>
                    <a:schemeClr val="tx1"/>
                  </a:solidFill>
                  <a:latin typeface="맑은 고딕"/>
                  <a:ea typeface="맑은 고딕"/>
                </a:rPr>
                <a:t>에 알람창을 출력한다</a:t>
              </a:r>
              <a:r>
                <a:rPr lang="en-US" altLang="ko-KR" sz="1050" b="0" i="0">
                  <a:solidFill>
                    <a:schemeClr val="tx1"/>
                  </a:solidFill>
                  <a:latin typeface="맑은 고딕"/>
                  <a:ea typeface="맑은 고딕"/>
                </a:rPr>
                <a:t>.</a:t>
              </a:r>
            </a:p>
            <a:p>
              <a:pPr marL="0" indent="0" algn="just" defTabSz="1260157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altLang="ko-KR" sz="1050">
                <a:latin typeface="맑은 고딕"/>
                <a:ea typeface="맑은 고딕"/>
              </a:endParaRPr>
            </a:p>
            <a:p>
              <a:pPr marL="0" indent="0" algn="just" defTabSz="1260157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•"/>
              </a:pPr>
              <a:r>
                <a:rPr lang="en-US" altLang="ko-KR" sz="1050" b="0" i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ko-KR" altLang="en-US" sz="1050">
                  <a:latin typeface="맑은 고딕"/>
                  <a:ea typeface="맑은 고딕"/>
                </a:rPr>
                <a:t>닫기</a:t>
              </a:r>
              <a:r>
                <a:rPr lang="ko-KR" altLang="en-US" sz="1050" b="0" i="0">
                  <a:solidFill>
                    <a:schemeClr val="tx1"/>
                  </a:solidFill>
                  <a:latin typeface="맑은 고딕"/>
                  <a:ea typeface="맑은 고딕"/>
                </a:rPr>
                <a:t> 버튼을 누를 시 </a:t>
              </a:r>
              <a:r>
                <a:rPr lang="en-US" altLang="ko-KR" sz="1050">
                  <a:latin typeface="맑은 고딕"/>
                  <a:ea typeface="맑은 고딕"/>
                </a:rPr>
                <a:t>SC002</a:t>
              </a:r>
              <a:r>
                <a:rPr lang="ko-KR" altLang="en-US" sz="1050" b="0" i="0">
                  <a:solidFill>
                    <a:schemeClr val="tx1"/>
                  </a:solidFill>
                  <a:latin typeface="맑은 고딕"/>
                  <a:ea typeface="맑은 고딕"/>
                </a:rPr>
                <a:t>으로 이동한다</a:t>
              </a:r>
              <a:r>
                <a:rPr lang="en-US" altLang="ko-KR" sz="1050" b="0" i="0">
                  <a:solidFill>
                    <a:schemeClr val="tx1"/>
                  </a:solidFill>
                  <a:latin typeface="맑은 고딕"/>
                  <a:ea typeface="맑은 고딕"/>
                </a:rPr>
                <a:t>.</a:t>
              </a:r>
            </a:p>
            <a:p>
              <a:pPr marL="0" indent="0" algn="just" defTabSz="1260157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•"/>
              </a:pPr>
              <a:endParaRPr lang="en-US" altLang="ko-KR" sz="1050">
                <a:latin typeface="맑은 고딕"/>
                <a:ea typeface="맑은 고딕"/>
              </a:endParaRPr>
            </a:p>
            <a:p>
              <a:pPr marL="0" indent="0" algn="just" defTabSz="1260157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•"/>
              </a:pPr>
              <a:r>
                <a:rPr lang="en-US" altLang="ko-KR" sz="1050" b="1" i="0">
                  <a:solidFill>
                    <a:schemeClr val="tx1"/>
                  </a:solidFill>
                  <a:latin typeface="맑은 고딕"/>
                  <a:ea typeface="맑은 고딕"/>
                </a:rPr>
                <a:t> ......</a:t>
              </a:r>
              <a:endParaRPr lang="ko-KR" altLang="en-US" sz="1050" b="1" i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none" lIns="89999" tIns="46800" rIns="89999" bIns="46800" anchor="t" anchorCtr="0"/>
            <a:lstStyle/>
            <a:p>
              <a:pPr marL="0" indent="0" algn="l" defTabSz="1260157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ko-KR" sz="500" b="0" i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algn="ctr" defTabSz="1260157"/>
              <a:r>
                <a:rPr lang="en-US" altLang="ko-KR" sz="1200" b="1">
                  <a:latin typeface="맑은 고딕"/>
                  <a:ea typeface="맑은 고딕"/>
                </a:rPr>
                <a:t>UI </a:t>
              </a:r>
              <a:r>
                <a:rPr lang="ko-KR" altLang="en-US" sz="1200" b="1">
                  <a:latin typeface="맑은 고딕"/>
                  <a:ea typeface="맑은 고딕"/>
                </a:rPr>
                <a:t>요구사항</a:t>
              </a:r>
              <a:endParaRPr lang="en-US" altLang="ko-KR" sz="1200" b="1">
                <a:latin typeface="맑은 고딕"/>
                <a:ea typeface="맑은 고딕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none" lIns="89999" tIns="144000" rIns="89999" bIns="46800" anchor="t" anchorCtr="0"/>
            <a:lstStyle/>
            <a:p>
              <a:pPr algn="just">
                <a:buFont typeface="Arial"/>
                <a:buChar char="•"/>
              </a:pPr>
              <a:r>
                <a:rPr lang="en-US" altLang="ko-KR" sz="1050">
                  <a:latin typeface="맑은 고딕"/>
                  <a:ea typeface="맑은 고딕"/>
                </a:rPr>
                <a:t> </a:t>
              </a:r>
              <a:r>
                <a:rPr lang="ko-KR" altLang="en-US" sz="1050">
                  <a:latin typeface="맑은 고딕"/>
                  <a:ea typeface="맑은 고딕"/>
                </a:rPr>
                <a:t>배경색은 주황색</a:t>
              </a:r>
              <a:r>
                <a:rPr lang="en-US" altLang="ko-KR" sz="1050">
                  <a:latin typeface="맑은 고딕"/>
                  <a:ea typeface="맑은 고딕"/>
                </a:rPr>
                <a:t>(#fab858) </a:t>
              </a:r>
              <a:r>
                <a:rPr lang="ko-KR" altLang="en-US" sz="1050">
                  <a:latin typeface="맑은 고딕"/>
                  <a:ea typeface="맑은 고딕"/>
                </a:rPr>
                <a:t>으로 한다</a:t>
              </a:r>
              <a:r>
                <a:rPr lang="en-US" altLang="ko-KR" sz="1050">
                  <a:latin typeface="맑은 고딕"/>
                  <a:ea typeface="맑은 고딕"/>
                </a:rPr>
                <a:t>.</a:t>
              </a:r>
            </a:p>
            <a:p>
              <a:pPr algn="just">
                <a:buFont typeface="Arial"/>
                <a:buChar char="•"/>
              </a:pPr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r>
                <a:rPr lang="en-US" altLang="ko-KR" sz="1050">
                  <a:latin typeface="맑은 고딕"/>
                  <a:ea typeface="맑은 고딕"/>
                </a:rPr>
                <a:t> </a:t>
              </a:r>
              <a:r>
                <a:rPr lang="ko-KR" altLang="en-US" sz="1050">
                  <a:latin typeface="맑은 고딕"/>
                  <a:ea typeface="맑은 고딕"/>
                </a:rPr>
                <a:t>버튼색은 회색</a:t>
              </a:r>
              <a:r>
                <a:rPr lang="en-US" altLang="ko-KR" sz="1050">
                  <a:latin typeface="맑은 고딕"/>
                  <a:ea typeface="맑은 고딕"/>
                </a:rPr>
                <a:t>(#b4b4b4) </a:t>
              </a:r>
              <a:r>
                <a:rPr lang="ko-KR" altLang="en-US" sz="1050">
                  <a:latin typeface="맑은 고딕"/>
                  <a:ea typeface="맑은 고딕"/>
                </a:rPr>
                <a:t>으로 한다</a:t>
              </a:r>
              <a:r>
                <a:rPr lang="en-US" altLang="ko-KR" sz="1050">
                  <a:latin typeface="맑은 고딕"/>
                  <a:ea typeface="맑은 고딕"/>
                </a:rPr>
                <a:t>.</a:t>
              </a:r>
            </a:p>
            <a:p>
              <a:pPr algn="just">
                <a:buFont typeface="Arial"/>
                <a:buChar char="•"/>
              </a:pPr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r>
                <a:rPr lang="en-US" altLang="ko-KR" sz="1050">
                  <a:latin typeface="맑은 고딕"/>
                  <a:ea typeface="맑은 고딕"/>
                </a:rPr>
                <a:t> </a:t>
              </a:r>
              <a:r>
                <a:rPr lang="ko-KR" altLang="en-US" sz="1050">
                  <a:latin typeface="맑은 고딕"/>
                  <a:ea typeface="맑은 고딕"/>
                </a:rPr>
                <a:t>폰트는 한컴 윤고딕 </a:t>
              </a:r>
              <a:r>
                <a:rPr lang="en-US" altLang="ko-KR" sz="1050">
                  <a:latin typeface="맑은 고딕"/>
                  <a:ea typeface="맑은 고딕"/>
                </a:rPr>
                <a:t>250</a:t>
              </a:r>
              <a:r>
                <a:rPr lang="ko-KR" altLang="en-US" sz="1050">
                  <a:latin typeface="맑은 고딕"/>
                  <a:ea typeface="맑은 고딕"/>
                </a:rPr>
                <a:t>을 사용한다</a:t>
              </a:r>
              <a:r>
                <a:rPr lang="en-US" altLang="ko-KR" sz="1050">
                  <a:latin typeface="맑은 고딕"/>
                  <a:ea typeface="맑은 고딕"/>
                </a:rPr>
                <a:t>.</a:t>
              </a:r>
            </a:p>
            <a:p>
              <a:pPr algn="just">
                <a:buFont typeface="Arial"/>
                <a:buChar char="•"/>
              </a:pPr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r>
                <a:rPr lang="en-US" altLang="ko-KR" sz="1050">
                  <a:latin typeface="맑은 고딕"/>
                  <a:ea typeface="맑은 고딕"/>
                </a:rPr>
                <a:t> </a:t>
              </a:r>
              <a:r>
                <a:rPr lang="ko-KR" altLang="en-US" sz="1050">
                  <a:latin typeface="맑은 고딕"/>
                  <a:ea typeface="맑은 고딕"/>
                </a:rPr>
                <a:t>각 항목명은 직관적으로 한다</a:t>
              </a:r>
              <a:r>
                <a:rPr lang="en-US" altLang="ko-KR" sz="1050">
                  <a:latin typeface="맑은 고딕"/>
                  <a:ea typeface="맑은 고딕"/>
                </a:rPr>
                <a:t>.</a:t>
              </a:r>
            </a:p>
            <a:p>
              <a:pPr algn="just">
                <a:buFont typeface="Arial"/>
                <a:buChar char="•"/>
              </a:pPr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r>
                <a:rPr lang="en-US" altLang="ko-KR" sz="1050">
                  <a:latin typeface="맑은 고딕"/>
                  <a:ea typeface="맑은 고딕"/>
                </a:rPr>
                <a:t> </a:t>
              </a:r>
              <a:r>
                <a:rPr lang="ko-KR" altLang="en-US" sz="1050">
                  <a:latin typeface="맑은 고딕"/>
                  <a:ea typeface="맑은 고딕"/>
                </a:rPr>
                <a:t>닫기는 버튼으로 한다</a:t>
              </a:r>
              <a:r>
                <a:rPr lang="en-US" altLang="ko-KR" sz="1050">
                  <a:latin typeface="맑은 고딕"/>
                  <a:ea typeface="맑은 고딕"/>
                </a:rPr>
                <a:t>.</a:t>
              </a:r>
            </a:p>
            <a:p>
              <a:pPr algn="just">
                <a:buFont typeface="Arial"/>
                <a:buChar char="•"/>
              </a:pPr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r>
                <a:rPr lang="en-US" altLang="ko-KR" sz="1050">
                  <a:latin typeface="맑은 고딕"/>
                  <a:ea typeface="맑은 고딕"/>
                </a:rPr>
                <a:t> ......</a:t>
              </a:r>
              <a:endParaRPr lang="ko-KR" altLang="en-US" sz="1050">
                <a:latin typeface="맑은 고딕"/>
                <a:ea typeface="맑은 고딕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/>
        </p:nvGraphicFramePr>
        <p:xfrm>
          <a:off x="101602" y="107950"/>
          <a:ext cx="8933342" cy="904532"/>
        </p:xfrm>
        <a:graphic>
          <a:graphicData uri="http://schemas.openxmlformats.org/drawingml/2006/table">
            <a:tbl>
              <a:tblPr firstRow="1" bandRow="1"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프로젝트 명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To do list </a:t>
                      </a: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관리 프로그램</a:t>
                      </a:r>
                    </a:p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문서 명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UI </a:t>
                      </a: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명세서</a:t>
                      </a:r>
                    </a:p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1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알람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</a:t>
                      </a: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SC008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버전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2018.05.02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관련 </a:t>
                      </a: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A_alarm_04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658504" y="1176485"/>
            <a:ext cx="3206860" cy="513097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658504" y="1176485"/>
            <a:ext cx="3206860" cy="5130976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/>
          </a:p>
        </p:txBody>
      </p:sp>
      <p:graphicFrame>
        <p:nvGraphicFramePr>
          <p:cNvPr id="27" name="내용 개체 틀 4"/>
          <p:cNvGraphicFramePr/>
          <p:nvPr/>
        </p:nvGraphicFramePr>
        <p:xfrm>
          <a:off x="4623752" y="1222736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입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I/O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I/O 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명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텍스트 출력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닫기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Push Button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…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/>
        </p:nvGraphicFramePr>
        <p:xfrm>
          <a:off x="101602" y="107950"/>
          <a:ext cx="8933342" cy="904532"/>
        </p:xfrm>
        <a:graphic>
          <a:graphicData uri="http://schemas.openxmlformats.org/drawingml/2006/table">
            <a:tbl>
              <a:tblPr firstRow="1" bandRow="1"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프로젝트 명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To do list </a:t>
                      </a: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관리 프로그램</a:t>
                      </a:r>
                    </a:p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문서 명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UI </a:t>
                      </a: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명세서</a:t>
                      </a:r>
                    </a:p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1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알람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</a:t>
                      </a: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SC008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버전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2018.05.02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관련 </a:t>
                      </a: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A_alarm_04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>
          <a:xfrm>
            <a:off x="1222707" y="341814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</a:ln>
          <a:effectLst/>
        </p:spPr>
        <p:txBody>
          <a:bodyPr vert="horz" wrap="none" lIns="89999" tIns="46800" rIns="89999" bIns="46800" anchor="ctr" anchorCtr="0"/>
          <a:lstStyle/>
          <a:p>
            <a:pPr marL="0" indent="0" algn="ctr" defTabSz="1260157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000" b="1" i="0">
                <a:solidFill>
                  <a:schemeClr val="tx1"/>
                </a:solidFill>
                <a:latin typeface="맑은 고딕"/>
                <a:ea typeface="맑은 고딕"/>
              </a:rPr>
              <a:t>1</a:t>
            </a:r>
            <a:endParaRPr lang="ko-KR" altLang="en-US" sz="1000" b="1" i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>
          <a:xfrm>
            <a:off x="1711222" y="425219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</a:ln>
          <a:effectLst/>
        </p:spPr>
        <p:txBody>
          <a:bodyPr vert="horz" wrap="none" lIns="89999" tIns="46800" rIns="89999" bIns="46800" anchor="ctr" anchorCtr="0"/>
          <a:lstStyle/>
          <a:p>
            <a:pPr marL="0" indent="0" algn="ctr" defTabSz="1260157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000" b="1">
                <a:latin typeface="맑은 고딕"/>
                <a:ea typeface="맑은 고딕"/>
              </a:rPr>
              <a:t>2</a:t>
            </a:r>
            <a:endParaRPr lang="ko-KR" altLang="en-US" sz="1000" b="1" i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/>
          </a:p>
        </p:txBody>
      </p:sp>
      <p:sp>
        <p:nvSpPr>
          <p:cNvPr id="4" name="직사각형 3"/>
          <p:cNvSpPr/>
          <p:nvPr/>
        </p:nvSpPr>
        <p:spPr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none" lIns="89999" tIns="46800" rIns="89999" bIns="46800" anchor="t" anchorCtr="0"/>
          <a:lstStyle/>
          <a:p>
            <a:pPr marL="0" indent="0" algn="l" defTabSz="1260157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500" b="0" i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indent="0" algn="just" defTabSz="1260157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0" i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ko-KR" altLang="en-US" sz="1050" b="0" i="0">
                <a:solidFill>
                  <a:schemeClr val="tx1"/>
                </a:solidFill>
                <a:latin typeface="맑은 고딕"/>
                <a:ea typeface="맑은 고딕"/>
              </a:rPr>
              <a:t>사용자가 등록한 </a:t>
            </a:r>
            <a:r>
              <a:rPr lang="en-US" altLang="ko-KR" sz="1050" b="0" i="0">
                <a:solidFill>
                  <a:schemeClr val="tx1"/>
                </a:solidFill>
                <a:latin typeface="맑은 고딕"/>
                <a:ea typeface="맑은 고딕"/>
              </a:rPr>
              <a:t>To do </a:t>
            </a:r>
            <a:r>
              <a:rPr lang="ko-KR" altLang="en-US" sz="1050" b="0" i="0">
                <a:solidFill>
                  <a:schemeClr val="tx1"/>
                </a:solidFill>
                <a:latin typeface="맑은 고딕"/>
                <a:ea typeface="맑은 고딕"/>
              </a:rPr>
              <a:t>항목을 삭제할 지 묻는 화면이다</a:t>
            </a:r>
            <a:r>
              <a:rPr lang="en-US" altLang="ko-KR" sz="1050" b="0" i="0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none" lIns="89999" tIns="46800" rIns="89999" bIns="46800" anchor="t" anchorCtr="0"/>
            <a:lstStyle/>
            <a:p>
              <a:pPr marL="0" indent="0" algn="l" defTabSz="1260157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ko-KR" sz="500" b="0" i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ctr" defTabSz="1260157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ko-KR" altLang="en-US" sz="1200" b="1">
                  <a:latin typeface="맑은 고딕"/>
                  <a:ea typeface="맑은 고딕"/>
                </a:rPr>
                <a:t>화면 순서</a:t>
              </a:r>
              <a:endParaRPr lang="en-US" altLang="ko-KR" sz="1200" b="1" i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none" lIns="89999" tIns="144000" rIns="89999" bIns="46800" anchor="t" anchorCtr="0"/>
            <a:lstStyle/>
            <a:p>
              <a:pPr marL="0" indent="0" algn="just" defTabSz="1260157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•"/>
              </a:pPr>
              <a:r>
                <a:rPr lang="en-US" altLang="ko-KR" sz="1050" b="0" i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ko-KR" altLang="en-US" sz="1050" b="0" i="0">
                  <a:solidFill>
                    <a:schemeClr val="tx1"/>
                  </a:solidFill>
                  <a:latin typeface="맑은 고딕"/>
                  <a:ea typeface="맑은 고딕"/>
                </a:rPr>
                <a:t>사용자가 선택한 </a:t>
              </a:r>
              <a:r>
                <a:rPr lang="en-US" altLang="ko-KR" sz="1050" b="0" i="0">
                  <a:solidFill>
                    <a:schemeClr val="tx1"/>
                  </a:solidFill>
                  <a:latin typeface="맑은 고딕"/>
                  <a:ea typeface="맑은 고딕"/>
                </a:rPr>
                <a:t>To Do</a:t>
              </a:r>
              <a:r>
                <a:rPr lang="ko-KR" altLang="en-US" sz="1050" b="0" i="0">
                  <a:solidFill>
                    <a:schemeClr val="tx1"/>
                  </a:solidFill>
                  <a:latin typeface="맑은 고딕"/>
                  <a:ea typeface="맑은 고딕"/>
                </a:rPr>
                <a:t>를 삭제할지 묻는 창을 출력한다</a:t>
              </a:r>
              <a:r>
                <a:rPr lang="en-US" altLang="ko-KR" sz="1050" b="0" i="0">
                  <a:solidFill>
                    <a:schemeClr val="tx1"/>
                  </a:solidFill>
                  <a:latin typeface="맑은 고딕"/>
                  <a:ea typeface="맑은 고딕"/>
                </a:rPr>
                <a:t>.</a:t>
              </a:r>
            </a:p>
            <a:p>
              <a:pPr marL="0" indent="0" algn="just" defTabSz="1260157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altLang="ko-KR" sz="1050">
                <a:latin typeface="맑은 고딕"/>
                <a:ea typeface="맑은 고딕"/>
              </a:endParaRPr>
            </a:p>
            <a:p>
              <a:pPr marL="0" indent="0" algn="just" defTabSz="1260157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•"/>
              </a:pPr>
              <a:r>
                <a:rPr lang="en-US" altLang="ko-KR" sz="1050" b="0" i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ko-KR" altLang="en-US" sz="1050">
                  <a:latin typeface="맑은 고딕"/>
                  <a:ea typeface="맑은 고딕"/>
                </a:rPr>
                <a:t>삭제</a:t>
              </a:r>
              <a:r>
                <a:rPr lang="ko-KR" altLang="en-US" sz="1050" b="0" i="0">
                  <a:solidFill>
                    <a:schemeClr val="tx1"/>
                  </a:solidFill>
                  <a:latin typeface="맑은 고딕"/>
                  <a:ea typeface="맑은 고딕"/>
                </a:rPr>
                <a:t> 버튼을 </a:t>
              </a:r>
              <a:r>
                <a:rPr lang="ko-KR" altLang="en-US" sz="1050">
                  <a:latin typeface="맑은 고딕"/>
                  <a:ea typeface="맑은 고딕"/>
                </a:rPr>
                <a:t>누를 시 해당 </a:t>
              </a:r>
              <a:r>
                <a:rPr lang="en-US" altLang="ko-KR" sz="1050">
                  <a:latin typeface="맑은 고딕"/>
                  <a:ea typeface="맑은 고딕"/>
                </a:rPr>
                <a:t>To Do</a:t>
              </a:r>
              <a:r>
                <a:rPr lang="ko-KR" altLang="en-US" sz="1050">
                  <a:latin typeface="맑은 고딕"/>
                  <a:ea typeface="맑은 고딕"/>
                </a:rPr>
                <a:t>를 삭제하고 </a:t>
              </a:r>
              <a:r>
                <a:rPr lang="en-US" altLang="ko-KR" sz="1050">
                  <a:latin typeface="맑은 고딕"/>
                  <a:ea typeface="맑은 고딕"/>
                </a:rPr>
                <a:t>SC006</a:t>
              </a:r>
              <a:r>
                <a:rPr lang="ko-KR" altLang="en-US" sz="1050">
                  <a:latin typeface="맑은 고딕"/>
                  <a:ea typeface="맑은 고딕"/>
                </a:rPr>
                <a:t>으로 넘어간다</a:t>
              </a:r>
              <a:r>
                <a:rPr lang="en-US" altLang="ko-KR" sz="1050">
                  <a:latin typeface="맑은 고딕"/>
                  <a:ea typeface="맑은 고딕"/>
                </a:rPr>
                <a:t>.</a:t>
              </a:r>
            </a:p>
            <a:p>
              <a:pPr marL="0" indent="0" algn="just" defTabSz="1260157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altLang="ko-KR" sz="1050">
                <a:latin typeface="맑은 고딕"/>
                <a:ea typeface="맑은 고딕"/>
              </a:endParaRPr>
            </a:p>
            <a:p>
              <a:pPr algn="just" defTabSz="1260157">
                <a:buFont typeface="Arial"/>
                <a:buChar char="•"/>
              </a:pPr>
              <a:r>
                <a:rPr lang="en-US" altLang="ko-KR" sz="1050" b="1" i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ko-KR" altLang="en-US" sz="1050">
                  <a:latin typeface="맑은 고딕"/>
                  <a:ea typeface="맑은 고딕"/>
                </a:rPr>
                <a:t>닫기 버튼을 누를 시 아무 작업도 하지 않고 </a:t>
              </a:r>
              <a:r>
                <a:rPr lang="en-US" altLang="ko-KR" sz="1050">
                  <a:latin typeface="맑은 고딕"/>
                  <a:ea typeface="맑은 고딕"/>
                </a:rPr>
                <a:t>SC006</a:t>
              </a:r>
              <a:r>
                <a:rPr lang="ko-KR" altLang="en-US" sz="1050">
                  <a:latin typeface="맑은 고딕"/>
                  <a:ea typeface="맑은 고딕"/>
                </a:rPr>
                <a:t>으로 넘어간다</a:t>
              </a:r>
              <a:r>
                <a:rPr lang="en-US" altLang="ko-KR" sz="1050">
                  <a:latin typeface="맑은 고딕"/>
                  <a:ea typeface="맑은 고딕"/>
                </a:rPr>
                <a:t>.</a:t>
              </a:r>
              <a:endParaRPr lang="ko-KR" altLang="en-US" sz="1050" b="1" i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none" lIns="89999" tIns="46800" rIns="89999" bIns="46800" anchor="t" anchorCtr="0"/>
            <a:lstStyle/>
            <a:p>
              <a:pPr marL="0" indent="0" algn="l" defTabSz="1260157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ko-KR" sz="500" b="0" i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algn="ctr" defTabSz="1260157"/>
              <a:r>
                <a:rPr lang="en-US" altLang="ko-KR" sz="1200" b="1">
                  <a:latin typeface="맑은 고딕"/>
                  <a:ea typeface="맑은 고딕"/>
                </a:rPr>
                <a:t>UI </a:t>
              </a:r>
              <a:r>
                <a:rPr lang="ko-KR" altLang="en-US" sz="1200" b="1">
                  <a:latin typeface="맑은 고딕"/>
                  <a:ea typeface="맑은 고딕"/>
                </a:rPr>
                <a:t>요구사항</a:t>
              </a:r>
              <a:endParaRPr lang="en-US" altLang="ko-KR" sz="1200" b="1">
                <a:latin typeface="맑은 고딕"/>
                <a:ea typeface="맑은 고딕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none" lIns="89999" tIns="144000" rIns="89999" bIns="46800" anchor="t" anchorCtr="0"/>
            <a:lstStyle/>
            <a:p>
              <a:pPr algn="just">
                <a:buFont typeface="Arial"/>
                <a:buChar char="•"/>
              </a:pPr>
              <a:r>
                <a:rPr lang="en-US" altLang="ko-KR" sz="1050">
                  <a:latin typeface="맑은 고딕"/>
                  <a:ea typeface="맑은 고딕"/>
                </a:rPr>
                <a:t> </a:t>
              </a:r>
              <a:r>
                <a:rPr lang="ko-KR" altLang="en-US" sz="1050">
                  <a:latin typeface="맑은 고딕"/>
                  <a:ea typeface="맑은 고딕"/>
                </a:rPr>
                <a:t>배경색은 주황색</a:t>
              </a:r>
              <a:r>
                <a:rPr lang="en-US" altLang="ko-KR" sz="1050">
                  <a:latin typeface="맑은 고딕"/>
                  <a:ea typeface="맑은 고딕"/>
                </a:rPr>
                <a:t>(#fab858) </a:t>
              </a:r>
              <a:r>
                <a:rPr lang="ko-KR" altLang="en-US" sz="1050">
                  <a:latin typeface="맑은 고딕"/>
                  <a:ea typeface="맑은 고딕"/>
                </a:rPr>
                <a:t>으로 한다</a:t>
              </a:r>
              <a:r>
                <a:rPr lang="en-US" altLang="ko-KR" sz="1050">
                  <a:latin typeface="맑은 고딕"/>
                  <a:ea typeface="맑은 고딕"/>
                </a:rPr>
                <a:t>.</a:t>
              </a:r>
            </a:p>
            <a:p>
              <a:pPr algn="just">
                <a:buFont typeface="Arial"/>
                <a:buChar char="•"/>
              </a:pPr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r>
                <a:rPr lang="ko-KR" altLang="en-US" sz="1050">
                  <a:latin typeface="맑은 고딕"/>
                  <a:ea typeface="맑은 고딕"/>
                </a:rPr>
                <a:t> 버튼색은 다홍색</a:t>
              </a:r>
              <a:r>
                <a:rPr lang="en-US" altLang="ko-KR" sz="1050">
                  <a:latin typeface="맑은 고딕"/>
                  <a:ea typeface="맑은 고딕"/>
                </a:rPr>
                <a:t>(#5fb25b)</a:t>
              </a:r>
              <a:r>
                <a:rPr lang="ko-KR" altLang="en-US" sz="1050">
                  <a:latin typeface="맑은 고딕"/>
                  <a:ea typeface="맑은 고딕"/>
                </a:rPr>
                <a:t>과 회색</a:t>
              </a:r>
              <a:r>
                <a:rPr lang="en-US" altLang="ko-KR" sz="1050">
                  <a:latin typeface="맑은 고딕"/>
                  <a:ea typeface="맑은 고딕"/>
                </a:rPr>
                <a:t>(#b4b4b4) </a:t>
              </a:r>
              <a:r>
                <a:rPr lang="ko-KR" altLang="en-US" sz="1050">
                  <a:latin typeface="맑은 고딕"/>
                  <a:ea typeface="맑은 고딕"/>
                </a:rPr>
                <a:t>으로 한다</a:t>
              </a:r>
              <a:r>
                <a:rPr lang="en-US" altLang="ko-KR" sz="1050">
                  <a:latin typeface="맑은 고딕"/>
                  <a:ea typeface="맑은 고딕"/>
                </a:rPr>
                <a:t>.</a:t>
              </a:r>
            </a:p>
            <a:p>
              <a:pPr algn="just">
                <a:buFont typeface="Arial"/>
                <a:buChar char="•"/>
              </a:pPr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r>
                <a:rPr lang="en-US" altLang="ko-KR" sz="1050">
                  <a:latin typeface="맑은 고딕"/>
                  <a:ea typeface="맑은 고딕"/>
                </a:rPr>
                <a:t> </a:t>
              </a:r>
              <a:r>
                <a:rPr lang="ko-KR" altLang="en-US" sz="1050">
                  <a:latin typeface="맑은 고딕"/>
                  <a:ea typeface="맑은 고딕"/>
                </a:rPr>
                <a:t>폰트는 한컴 윤고딕 </a:t>
              </a:r>
              <a:r>
                <a:rPr lang="en-US" altLang="ko-KR" sz="1050">
                  <a:latin typeface="맑은 고딕"/>
                  <a:ea typeface="맑은 고딕"/>
                </a:rPr>
                <a:t>250</a:t>
              </a:r>
              <a:r>
                <a:rPr lang="ko-KR" altLang="en-US" sz="1050">
                  <a:latin typeface="맑은 고딕"/>
                  <a:ea typeface="맑은 고딕"/>
                </a:rPr>
                <a:t>을 사용한다</a:t>
              </a:r>
              <a:r>
                <a:rPr lang="en-US" altLang="ko-KR" sz="1050">
                  <a:latin typeface="맑은 고딕"/>
                  <a:ea typeface="맑은 고딕"/>
                </a:rPr>
                <a:t>.</a:t>
              </a:r>
            </a:p>
            <a:p>
              <a:pPr algn="just">
                <a:buFont typeface="Arial"/>
                <a:buChar char="•"/>
              </a:pPr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r>
                <a:rPr lang="en-US" altLang="ko-KR" sz="1050">
                  <a:latin typeface="맑은 고딕"/>
                  <a:ea typeface="맑은 고딕"/>
                </a:rPr>
                <a:t> </a:t>
              </a:r>
              <a:r>
                <a:rPr lang="ko-KR" altLang="en-US" sz="1050">
                  <a:latin typeface="맑은 고딕"/>
                  <a:ea typeface="맑은 고딕"/>
                </a:rPr>
                <a:t>각 항목명은 직관적으로 한다</a:t>
              </a:r>
              <a:r>
                <a:rPr lang="en-US" altLang="ko-KR" sz="1050">
                  <a:latin typeface="맑은 고딕"/>
                  <a:ea typeface="맑은 고딕"/>
                </a:rPr>
                <a:t>.</a:t>
              </a:r>
            </a:p>
            <a:p>
              <a:pPr algn="just">
                <a:buFont typeface="Arial"/>
                <a:buChar char="•"/>
              </a:pPr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r>
                <a:rPr lang="en-US" altLang="ko-KR" sz="1050">
                  <a:latin typeface="맑은 고딕"/>
                  <a:ea typeface="맑은 고딕"/>
                </a:rPr>
                <a:t> </a:t>
              </a:r>
              <a:r>
                <a:rPr lang="ko-KR" altLang="en-US" sz="1050">
                  <a:latin typeface="맑은 고딕"/>
                  <a:ea typeface="맑은 고딕"/>
                </a:rPr>
                <a:t>확인</a:t>
              </a:r>
              <a:r>
                <a:rPr lang="en-US" altLang="ko-KR" sz="1050">
                  <a:latin typeface="맑은 고딕"/>
                  <a:ea typeface="맑은 고딕"/>
                </a:rPr>
                <a:t>, </a:t>
              </a:r>
              <a:r>
                <a:rPr lang="ko-KR" altLang="en-US" sz="1050">
                  <a:latin typeface="맑은 고딕"/>
                  <a:ea typeface="맑은 고딕"/>
                </a:rPr>
                <a:t>취소는 버튼으로 한다</a:t>
              </a:r>
              <a:r>
                <a:rPr lang="en-US" altLang="ko-KR" sz="1050">
                  <a:latin typeface="맑은 고딕"/>
                  <a:ea typeface="맑은 고딕"/>
                </a:rPr>
                <a:t>.</a:t>
              </a:r>
            </a:p>
            <a:p>
              <a:pPr algn="just">
                <a:buFont typeface="Arial"/>
                <a:buChar char="•"/>
              </a:pPr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r>
                <a:rPr lang="en-US" altLang="ko-KR" sz="1050">
                  <a:latin typeface="맑은 고딕"/>
                  <a:ea typeface="맑은 고딕"/>
                </a:rPr>
                <a:t> ......</a:t>
              </a:r>
              <a:endParaRPr lang="ko-KR" altLang="en-US" sz="1050">
                <a:latin typeface="맑은 고딕"/>
                <a:ea typeface="맑은 고딕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/>
        </p:nvGraphicFramePr>
        <p:xfrm>
          <a:off x="101602" y="107950"/>
          <a:ext cx="8933342" cy="904532"/>
        </p:xfrm>
        <a:graphic>
          <a:graphicData uri="http://schemas.openxmlformats.org/drawingml/2006/table">
            <a:tbl>
              <a:tblPr firstRow="1" bandRow="1"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프로젝트 명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To do list </a:t>
                      </a: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관리 프로그램</a:t>
                      </a:r>
                    </a:p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문서 명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UI </a:t>
                      </a: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명세서</a:t>
                      </a:r>
                    </a:p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1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알람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</a:t>
                      </a: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SC009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버전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2018.05.02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관련 </a:t>
                      </a: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U_todo_04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912312" y="1769166"/>
            <a:ext cx="3048000" cy="31013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912312" y="1768441"/>
            <a:ext cx="3048000" cy="3101340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/>
          </a:p>
        </p:txBody>
      </p:sp>
      <p:graphicFrame>
        <p:nvGraphicFramePr>
          <p:cNvPr id="27" name="내용 개체 틀 4"/>
          <p:cNvGraphicFramePr/>
          <p:nvPr/>
        </p:nvGraphicFramePr>
        <p:xfrm>
          <a:off x="4623752" y="1222736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입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I/O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I/O 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명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텍스트 출력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삭제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Push Button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닫기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Push Button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/>
        </p:nvGraphicFramePr>
        <p:xfrm>
          <a:off x="101602" y="107950"/>
          <a:ext cx="8933342" cy="904532"/>
        </p:xfrm>
        <a:graphic>
          <a:graphicData uri="http://schemas.openxmlformats.org/drawingml/2006/table">
            <a:tbl>
              <a:tblPr firstRow="1" bandRow="1"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프로젝트 명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To do list </a:t>
                      </a: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관리 프로그램</a:t>
                      </a:r>
                    </a:p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문서 명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UI </a:t>
                      </a: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명세서</a:t>
                      </a:r>
                    </a:p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1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알람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</a:t>
                      </a: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SC009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버전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2018.05.02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관련 </a:t>
                      </a: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U_todo_04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>
          <a:xfrm>
            <a:off x="1116236" y="290869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</a:ln>
          <a:effectLst/>
        </p:spPr>
        <p:txBody>
          <a:bodyPr vert="horz" wrap="none" lIns="89999" tIns="46800" rIns="89999" bIns="46800" anchor="ctr" anchorCtr="0"/>
          <a:lstStyle/>
          <a:p>
            <a:pPr marL="0" indent="0" algn="ctr" defTabSz="1260157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000" b="1" i="0">
                <a:solidFill>
                  <a:schemeClr val="tx1"/>
                </a:solidFill>
                <a:latin typeface="맑은 고딕"/>
                <a:ea typeface="맑은 고딕"/>
              </a:rPr>
              <a:t>1</a:t>
            </a:r>
            <a:endParaRPr lang="ko-KR" altLang="en-US" sz="1000" b="1" i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>
          <a:xfrm>
            <a:off x="1221176" y="395783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</a:ln>
          <a:effectLst/>
        </p:spPr>
        <p:txBody>
          <a:bodyPr vert="horz" wrap="none" lIns="89999" tIns="46800" rIns="89999" bIns="46800" anchor="ctr" anchorCtr="0"/>
          <a:lstStyle/>
          <a:p>
            <a:pPr marL="0" indent="0" algn="ctr" defTabSz="1260157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000" b="1">
                <a:latin typeface="맑은 고딕"/>
                <a:ea typeface="맑은 고딕"/>
              </a:rPr>
              <a:t>2</a:t>
            </a:r>
            <a:endParaRPr lang="ko-KR" altLang="en-US" sz="1000" b="1" i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>
          <a:xfrm>
            <a:off x="2531677" y="395783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</a:ln>
          <a:effectLst/>
        </p:spPr>
        <p:txBody>
          <a:bodyPr vert="horz" wrap="none" lIns="89999" tIns="46800" rIns="89999" bIns="46800" anchor="ctr" anchorCtr="0"/>
          <a:lstStyle/>
          <a:p>
            <a:pPr marL="0" indent="0" algn="ctr" defTabSz="1260157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000" b="1">
                <a:latin typeface="맑은 고딕"/>
                <a:ea typeface="맑은 고딕"/>
              </a:rPr>
              <a:t>3</a:t>
            </a:r>
            <a:endParaRPr lang="ko-KR" altLang="en-US" sz="1000" b="1" i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/>
          </a:p>
        </p:txBody>
      </p:sp>
      <p:sp>
        <p:nvSpPr>
          <p:cNvPr id="4" name="직사각형 3"/>
          <p:cNvSpPr/>
          <p:nvPr/>
        </p:nvSpPr>
        <p:spPr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none" lIns="89999" tIns="46800" rIns="89999" bIns="46800" anchor="t" anchorCtr="0"/>
          <a:lstStyle/>
          <a:p>
            <a:pPr marL="0" indent="0" algn="l" defTabSz="1260157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500" b="0" i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indent="0" algn="just" defTabSz="1260157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0" i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ko-KR" altLang="en-US" sz="1050" b="0" i="0">
                <a:solidFill>
                  <a:schemeClr val="tx1"/>
                </a:solidFill>
                <a:latin typeface="맑은 고딕"/>
                <a:ea typeface="맑은 고딕"/>
              </a:rPr>
              <a:t>사용자가 완료한 </a:t>
            </a:r>
            <a:r>
              <a:rPr lang="en-US" altLang="ko-KR" sz="1050" b="0" i="0">
                <a:solidFill>
                  <a:schemeClr val="tx1"/>
                </a:solidFill>
                <a:latin typeface="맑은 고딕"/>
                <a:ea typeface="맑은 고딕"/>
              </a:rPr>
              <a:t>To do </a:t>
            </a:r>
            <a:r>
              <a:rPr lang="ko-KR" altLang="en-US" sz="1050" b="0" i="0">
                <a:solidFill>
                  <a:schemeClr val="tx1"/>
                </a:solidFill>
                <a:latin typeface="맑은 고딕"/>
                <a:ea typeface="맑은 고딕"/>
              </a:rPr>
              <a:t>항목을 표시하는 화면이다</a:t>
            </a:r>
            <a:r>
              <a:rPr lang="en-US" altLang="ko-KR" sz="1050" b="0" i="0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none" lIns="89999" tIns="46800" rIns="89999" bIns="46800" anchor="t" anchorCtr="0"/>
            <a:lstStyle/>
            <a:p>
              <a:pPr marL="0" indent="0" algn="l" defTabSz="1260157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ko-KR" sz="500" b="0" i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ctr" defTabSz="1260157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ko-KR" altLang="en-US" sz="1200" b="1">
                  <a:latin typeface="맑은 고딕"/>
                  <a:ea typeface="맑은 고딕"/>
                </a:rPr>
                <a:t>화면 순서</a:t>
              </a:r>
              <a:endParaRPr lang="en-US" altLang="ko-KR" sz="1200" b="1" i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none" lIns="89999" tIns="144000" rIns="89999" bIns="46800" anchor="t" anchorCtr="0"/>
            <a:lstStyle/>
            <a:p>
              <a:pPr marL="0" indent="0" algn="just" defTabSz="1260157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•"/>
              </a:pPr>
              <a:r>
                <a:rPr lang="en-US" altLang="ko-KR" sz="1050" b="0" i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ko-KR" altLang="en-US" sz="1050">
                  <a:latin typeface="맑은 고딕"/>
                  <a:ea typeface="맑은 고딕"/>
                </a:rPr>
                <a:t>사용자가 선택한 </a:t>
              </a:r>
              <a:r>
                <a:rPr lang="en-US" altLang="ko-KR" sz="1050">
                  <a:latin typeface="맑은 고딕"/>
                  <a:ea typeface="맑은 고딕"/>
                </a:rPr>
                <a:t>To Do</a:t>
              </a:r>
              <a:r>
                <a:rPr lang="ko-KR" altLang="en-US" sz="1050">
                  <a:latin typeface="맑은 고딕"/>
                  <a:ea typeface="맑은 고딕"/>
                </a:rPr>
                <a:t>의 완료여부를 묻는 창을 출력한다</a:t>
              </a:r>
              <a:r>
                <a:rPr lang="en-US" altLang="ko-KR" sz="1050">
                  <a:latin typeface="맑은 고딕"/>
                  <a:ea typeface="맑은 고딕"/>
                </a:rPr>
                <a:t>.</a:t>
              </a:r>
            </a:p>
            <a:p>
              <a:pPr marL="0" indent="0" algn="just" defTabSz="1260157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altLang="ko-KR" sz="1050">
                <a:latin typeface="맑은 고딕"/>
                <a:ea typeface="맑은 고딕"/>
              </a:endParaRPr>
            </a:p>
            <a:p>
              <a:pPr marL="0" indent="0" algn="just" defTabSz="1260157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•"/>
              </a:pPr>
              <a:r>
                <a:rPr lang="en-US" altLang="ko-KR" sz="1050" b="0" i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ko-KR" altLang="en-US" sz="1050">
                  <a:latin typeface="맑은 고딕"/>
                  <a:ea typeface="맑은 고딕"/>
                </a:rPr>
                <a:t>예</a:t>
              </a:r>
              <a:r>
                <a:rPr lang="ko-KR" altLang="en-US" sz="1050" b="0" i="0">
                  <a:solidFill>
                    <a:schemeClr val="tx1"/>
                  </a:solidFill>
                  <a:latin typeface="맑은 고딕"/>
                  <a:ea typeface="맑은 고딕"/>
                </a:rPr>
                <a:t> 버튼을 누를 시 </a:t>
              </a:r>
              <a:r>
                <a:rPr lang="en-US" altLang="ko-KR" sz="1050" b="0" i="0">
                  <a:solidFill>
                    <a:schemeClr val="tx1"/>
                  </a:solidFill>
                  <a:latin typeface="맑은 고딕"/>
                  <a:ea typeface="맑은 고딕"/>
                </a:rPr>
                <a:t>SC006</a:t>
              </a:r>
              <a:r>
                <a:rPr lang="ko-KR" altLang="en-US" sz="1050" b="0" i="0">
                  <a:solidFill>
                    <a:schemeClr val="tx1"/>
                  </a:solidFill>
                  <a:latin typeface="맑은 고딕"/>
                  <a:ea typeface="맑은 고딕"/>
                </a:rPr>
                <a:t>으로 넘어가며 해당 </a:t>
              </a:r>
              <a:r>
                <a:rPr lang="en-US" altLang="ko-KR" sz="1050" b="0" i="0">
                  <a:solidFill>
                    <a:schemeClr val="tx1"/>
                  </a:solidFill>
                  <a:latin typeface="맑은 고딕"/>
                  <a:ea typeface="맑은 고딕"/>
                </a:rPr>
                <a:t>To Do</a:t>
              </a:r>
              <a:r>
                <a:rPr lang="ko-KR" altLang="en-US" sz="1050" b="0" i="0">
                  <a:solidFill>
                    <a:schemeClr val="tx1"/>
                  </a:solidFill>
                  <a:latin typeface="맑은 고딕"/>
                  <a:ea typeface="맑은 고딕"/>
                </a:rPr>
                <a:t>에 체크표시를 </a:t>
              </a:r>
            </a:p>
            <a:p>
              <a:pPr marL="0" indent="0" algn="just" defTabSz="1260157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050" b="0" i="0">
                  <a:solidFill>
                    <a:schemeClr val="tx1"/>
                  </a:solidFill>
                  <a:latin typeface="맑은 고딕"/>
                  <a:ea typeface="맑은 고딕"/>
                </a:rPr>
                <a:t>출력한다</a:t>
              </a:r>
              <a:r>
                <a:rPr lang="en-US" altLang="ko-KR" sz="1050" b="0" i="0">
                  <a:solidFill>
                    <a:schemeClr val="tx1"/>
                  </a:solidFill>
                  <a:latin typeface="맑은 고딕"/>
                  <a:ea typeface="맑은 고딕"/>
                </a:rPr>
                <a:t>.</a:t>
              </a:r>
            </a:p>
            <a:p>
              <a:pPr marL="0" indent="0" algn="just" defTabSz="1260157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•"/>
              </a:pPr>
              <a:endParaRPr lang="en-US" altLang="ko-KR" sz="1050">
                <a:latin typeface="맑은 고딕"/>
                <a:ea typeface="맑은 고딕"/>
              </a:endParaRPr>
            </a:p>
            <a:p>
              <a:pPr marL="0" indent="0" algn="just" defTabSz="1260157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•"/>
              </a:pPr>
              <a:r>
                <a:rPr lang="en-US" altLang="ko-KR" sz="1050" b="1" i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ko-KR" altLang="en-US" sz="1050">
                  <a:latin typeface="맑은 고딕"/>
                  <a:ea typeface="맑은 고딕"/>
                </a:rPr>
                <a:t>닫기 버튼을 누를 시 아무 작업도 하지 않고 </a:t>
              </a:r>
              <a:r>
                <a:rPr lang="en-US" altLang="ko-KR" sz="1050">
                  <a:latin typeface="맑은 고딕"/>
                  <a:ea typeface="맑은 고딕"/>
                </a:rPr>
                <a:t>SC006</a:t>
              </a:r>
              <a:r>
                <a:rPr lang="ko-KR" altLang="en-US" sz="1050">
                  <a:latin typeface="맑은 고딕"/>
                  <a:ea typeface="맑은 고딕"/>
                </a:rPr>
                <a:t>으로 넘어간다</a:t>
              </a:r>
              <a:r>
                <a:rPr lang="en-US" altLang="ko-KR" sz="1050">
                  <a:latin typeface="맑은 고딕"/>
                  <a:ea typeface="맑은 고딕"/>
                </a:rPr>
                <a:t>.</a:t>
              </a:r>
              <a:endParaRPr lang="ko-KR" altLang="en-US" sz="1050" i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none" lIns="89999" tIns="46800" rIns="89999" bIns="46800" anchor="t" anchorCtr="0"/>
            <a:lstStyle/>
            <a:p>
              <a:pPr marL="0" indent="0" algn="l" defTabSz="1260157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ko-KR" sz="500" b="0" i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algn="ctr" defTabSz="1260157"/>
              <a:r>
                <a:rPr lang="en-US" altLang="ko-KR" sz="1200" b="1">
                  <a:latin typeface="맑은 고딕"/>
                  <a:ea typeface="맑은 고딕"/>
                </a:rPr>
                <a:t>UI </a:t>
              </a:r>
              <a:r>
                <a:rPr lang="ko-KR" altLang="en-US" sz="1200" b="1">
                  <a:latin typeface="맑은 고딕"/>
                  <a:ea typeface="맑은 고딕"/>
                </a:rPr>
                <a:t>요구사항</a:t>
              </a:r>
              <a:endParaRPr lang="en-US" altLang="ko-KR" sz="1200" b="1">
                <a:latin typeface="맑은 고딕"/>
                <a:ea typeface="맑은 고딕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none" lIns="89999" tIns="144000" rIns="89999" bIns="46800" anchor="t" anchorCtr="0"/>
            <a:lstStyle/>
            <a:p>
              <a:pPr algn="just">
                <a:buFont typeface="Arial"/>
                <a:buChar char="•"/>
              </a:pPr>
              <a:r>
                <a:rPr lang="en-US" altLang="ko-KR" sz="1050">
                  <a:latin typeface="맑은 고딕"/>
                  <a:ea typeface="맑은 고딕"/>
                </a:rPr>
                <a:t> </a:t>
              </a:r>
              <a:r>
                <a:rPr lang="ko-KR" altLang="en-US" sz="1050">
                  <a:latin typeface="맑은 고딕"/>
                  <a:ea typeface="맑은 고딕"/>
                </a:rPr>
                <a:t>배경색은 주황색</a:t>
              </a:r>
              <a:r>
                <a:rPr lang="en-US" altLang="ko-KR" sz="1050">
                  <a:latin typeface="맑은 고딕"/>
                  <a:ea typeface="맑은 고딕"/>
                </a:rPr>
                <a:t>(#fab858) </a:t>
              </a:r>
              <a:r>
                <a:rPr lang="ko-KR" altLang="en-US" sz="1050">
                  <a:latin typeface="맑은 고딕"/>
                  <a:ea typeface="맑은 고딕"/>
                </a:rPr>
                <a:t>으로 한다</a:t>
              </a:r>
              <a:r>
                <a:rPr lang="en-US" altLang="ko-KR" sz="1050">
                  <a:latin typeface="맑은 고딕"/>
                  <a:ea typeface="맑은 고딕"/>
                </a:rPr>
                <a:t>.</a:t>
              </a:r>
            </a:p>
            <a:p>
              <a:pPr algn="just">
                <a:buFont typeface="Arial"/>
                <a:buChar char="•"/>
              </a:pPr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r>
                <a:rPr lang="ko-KR" altLang="en-US" sz="1050">
                  <a:latin typeface="맑은 고딕"/>
                  <a:ea typeface="맑은 고딕"/>
                </a:rPr>
                <a:t> 버튼색은 초록색</a:t>
              </a:r>
              <a:r>
                <a:rPr lang="en-US" altLang="ko-KR" sz="1050">
                  <a:latin typeface="맑은 고딕"/>
                  <a:ea typeface="맑은 고딕"/>
                </a:rPr>
                <a:t>(#5fb25b)</a:t>
              </a:r>
              <a:r>
                <a:rPr lang="ko-KR" altLang="en-US" sz="1050">
                  <a:latin typeface="맑은 고딕"/>
                  <a:ea typeface="맑은 고딕"/>
                </a:rPr>
                <a:t>과 회색</a:t>
              </a:r>
              <a:r>
                <a:rPr lang="en-US" altLang="ko-KR" sz="1050">
                  <a:latin typeface="맑은 고딕"/>
                  <a:ea typeface="맑은 고딕"/>
                </a:rPr>
                <a:t>(#b4b4b4) </a:t>
              </a:r>
              <a:r>
                <a:rPr lang="ko-KR" altLang="en-US" sz="1050">
                  <a:latin typeface="맑은 고딕"/>
                  <a:ea typeface="맑은 고딕"/>
                </a:rPr>
                <a:t>으로 한다</a:t>
              </a:r>
              <a:r>
                <a:rPr lang="en-US" altLang="ko-KR" sz="1050">
                  <a:latin typeface="맑은 고딕"/>
                  <a:ea typeface="맑은 고딕"/>
                </a:rPr>
                <a:t>.</a:t>
              </a:r>
            </a:p>
            <a:p>
              <a:pPr algn="just">
                <a:buFont typeface="Arial"/>
                <a:buChar char="•"/>
              </a:pPr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r>
                <a:rPr lang="en-US" altLang="ko-KR" sz="1050">
                  <a:latin typeface="맑은 고딕"/>
                  <a:ea typeface="맑은 고딕"/>
                </a:rPr>
                <a:t> </a:t>
              </a:r>
              <a:r>
                <a:rPr lang="ko-KR" altLang="en-US" sz="1050">
                  <a:latin typeface="맑은 고딕"/>
                  <a:ea typeface="맑은 고딕"/>
                </a:rPr>
                <a:t>폰트는 한컴 윤고딕 </a:t>
              </a:r>
              <a:r>
                <a:rPr lang="en-US" altLang="ko-KR" sz="1050">
                  <a:latin typeface="맑은 고딕"/>
                  <a:ea typeface="맑은 고딕"/>
                </a:rPr>
                <a:t>250</a:t>
              </a:r>
              <a:r>
                <a:rPr lang="ko-KR" altLang="en-US" sz="1050">
                  <a:latin typeface="맑은 고딕"/>
                  <a:ea typeface="맑은 고딕"/>
                </a:rPr>
                <a:t>을 사용한다</a:t>
              </a:r>
              <a:r>
                <a:rPr lang="en-US" altLang="ko-KR" sz="1050">
                  <a:latin typeface="맑은 고딕"/>
                  <a:ea typeface="맑은 고딕"/>
                </a:rPr>
                <a:t>.</a:t>
              </a:r>
            </a:p>
            <a:p>
              <a:pPr algn="just">
                <a:buFont typeface="Arial"/>
                <a:buChar char="•"/>
              </a:pPr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r>
                <a:rPr lang="en-US" altLang="ko-KR" sz="1050">
                  <a:latin typeface="맑은 고딕"/>
                  <a:ea typeface="맑은 고딕"/>
                </a:rPr>
                <a:t> </a:t>
              </a:r>
              <a:r>
                <a:rPr lang="ko-KR" altLang="en-US" sz="1050">
                  <a:latin typeface="맑은 고딕"/>
                  <a:ea typeface="맑은 고딕"/>
                </a:rPr>
                <a:t>각 항목명은 직관적으로 한다</a:t>
              </a:r>
              <a:r>
                <a:rPr lang="en-US" altLang="ko-KR" sz="1050">
                  <a:latin typeface="맑은 고딕"/>
                  <a:ea typeface="맑은 고딕"/>
                </a:rPr>
                <a:t>.</a:t>
              </a:r>
            </a:p>
            <a:p>
              <a:pPr algn="just">
                <a:buFont typeface="Arial"/>
                <a:buChar char="•"/>
              </a:pPr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r>
                <a:rPr lang="en-US" altLang="ko-KR" sz="1050">
                  <a:latin typeface="맑은 고딕"/>
                  <a:ea typeface="맑은 고딕"/>
                </a:rPr>
                <a:t> </a:t>
              </a:r>
              <a:r>
                <a:rPr lang="ko-KR" altLang="en-US" sz="1050">
                  <a:latin typeface="맑은 고딕"/>
                  <a:ea typeface="맑은 고딕"/>
                </a:rPr>
                <a:t>확인</a:t>
              </a:r>
              <a:r>
                <a:rPr lang="en-US" altLang="ko-KR" sz="1050">
                  <a:latin typeface="맑은 고딕"/>
                  <a:ea typeface="맑은 고딕"/>
                </a:rPr>
                <a:t>, </a:t>
              </a:r>
              <a:r>
                <a:rPr lang="ko-KR" altLang="en-US" sz="1050">
                  <a:latin typeface="맑은 고딕"/>
                  <a:ea typeface="맑은 고딕"/>
                </a:rPr>
                <a:t>닫기는 버튼으로 한다</a:t>
              </a:r>
              <a:r>
                <a:rPr lang="en-US" altLang="ko-KR" sz="1050">
                  <a:latin typeface="맑은 고딕"/>
                  <a:ea typeface="맑은 고딕"/>
                </a:rPr>
                <a:t>.</a:t>
              </a:r>
            </a:p>
            <a:p>
              <a:pPr algn="just">
                <a:buFont typeface="Arial"/>
                <a:buChar char="•"/>
              </a:pPr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r>
                <a:rPr lang="en-US" altLang="ko-KR" sz="1050">
                  <a:latin typeface="맑은 고딕"/>
                  <a:ea typeface="맑은 고딕"/>
                </a:rPr>
                <a:t> ......</a:t>
              </a:r>
              <a:endParaRPr lang="ko-KR" altLang="en-US" sz="1050">
                <a:latin typeface="맑은 고딕"/>
                <a:ea typeface="맑은 고딕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/>
        </p:nvGraphicFramePr>
        <p:xfrm>
          <a:off x="101602" y="107950"/>
          <a:ext cx="8933342" cy="904532"/>
        </p:xfrm>
        <a:graphic>
          <a:graphicData uri="http://schemas.openxmlformats.org/drawingml/2006/table">
            <a:tbl>
              <a:tblPr firstRow="1" bandRow="1"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프로젝트 명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To do list </a:t>
                      </a: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관리 프로그램</a:t>
                      </a:r>
                    </a:p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문서 명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UI </a:t>
                      </a: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명세서</a:t>
                      </a:r>
                    </a:p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1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완료 확인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</a:t>
                      </a: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SC010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버전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2018.05.02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관련 </a:t>
                      </a: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U_todo_07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857981" y="1651544"/>
            <a:ext cx="3482340" cy="35433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857981" y="1644380"/>
            <a:ext cx="3482340" cy="3543300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/>
          </a:p>
        </p:txBody>
      </p:sp>
      <p:graphicFrame>
        <p:nvGraphicFramePr>
          <p:cNvPr id="27" name="내용 개체 틀 4"/>
          <p:cNvGraphicFramePr/>
          <p:nvPr/>
        </p:nvGraphicFramePr>
        <p:xfrm>
          <a:off x="4623752" y="1222736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입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I/O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I/O 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명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텍스트 출력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예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Push Button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닫기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Push Button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/>
        </p:nvGraphicFramePr>
        <p:xfrm>
          <a:off x="101602" y="107950"/>
          <a:ext cx="8933342" cy="904532"/>
        </p:xfrm>
        <a:graphic>
          <a:graphicData uri="http://schemas.openxmlformats.org/drawingml/2006/table">
            <a:tbl>
              <a:tblPr firstRow="1" bandRow="1"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프로젝트 명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To do list </a:t>
                      </a: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관리 프로그램</a:t>
                      </a:r>
                    </a:p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문서 명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UI </a:t>
                      </a: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명세서</a:t>
                      </a:r>
                    </a:p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1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완료 확인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</a:t>
                      </a: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SC010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버전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2018.05.02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관련 </a:t>
                      </a: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U_todo_07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>
          <a:xfrm>
            <a:off x="1549915" y="255710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</a:ln>
          <a:effectLst/>
        </p:spPr>
        <p:txBody>
          <a:bodyPr vert="horz" wrap="none" lIns="89999" tIns="46800" rIns="89999" bIns="46800" anchor="ctr" anchorCtr="0"/>
          <a:lstStyle/>
          <a:p>
            <a:pPr marL="0" indent="0" algn="ctr" defTabSz="1260157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000" b="1" i="0">
                <a:solidFill>
                  <a:schemeClr val="tx1"/>
                </a:solidFill>
                <a:latin typeface="맑은 고딕"/>
                <a:ea typeface="맑은 고딕"/>
              </a:rPr>
              <a:t>1</a:t>
            </a:r>
            <a:endParaRPr lang="ko-KR" altLang="en-US" sz="1000" b="1" i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>
          <a:xfrm>
            <a:off x="1222707" y="414572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</a:ln>
          <a:effectLst/>
        </p:spPr>
        <p:txBody>
          <a:bodyPr vert="horz" wrap="none" lIns="89999" tIns="46800" rIns="89999" bIns="46800" anchor="ctr" anchorCtr="0"/>
          <a:lstStyle/>
          <a:p>
            <a:pPr marL="0" indent="0" algn="ctr" defTabSz="1260157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000" b="1">
                <a:latin typeface="맑은 고딕"/>
                <a:ea typeface="맑은 고딕"/>
              </a:rPr>
              <a:t>2</a:t>
            </a:r>
            <a:endParaRPr lang="ko-KR" altLang="en-US" sz="1000" b="1" i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>
          <a:xfrm>
            <a:off x="2713304" y="414244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</a:ln>
          <a:effectLst/>
        </p:spPr>
        <p:txBody>
          <a:bodyPr vert="horz" wrap="none" lIns="89999" tIns="46800" rIns="89999" bIns="46800" anchor="ctr" anchorCtr="0"/>
          <a:lstStyle/>
          <a:p>
            <a:pPr marL="0" indent="0" algn="ctr" defTabSz="1260157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000" b="1">
                <a:latin typeface="맑은 고딕"/>
                <a:ea typeface="맑은 고딕"/>
              </a:rPr>
              <a:t>3</a:t>
            </a:r>
            <a:endParaRPr lang="ko-KR" altLang="en-US" sz="1000" b="1" i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/>
          </a:p>
        </p:txBody>
      </p:sp>
      <p:sp>
        <p:nvSpPr>
          <p:cNvPr id="3" name="직사각형 2"/>
          <p:cNvSpPr/>
          <p:nvPr/>
        </p:nvSpPr>
        <p:spPr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none" lIns="89999" tIns="46800" rIns="89999" bIns="46800" anchor="t" anchorCtr="0"/>
          <a:lstStyle/>
          <a:p>
            <a:pPr marL="0" indent="0" algn="l" defTabSz="1260157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500" b="0" i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just" defTabSz="1260157"/>
            <a:r>
              <a:rPr lang="en-US" altLang="ko-KR" sz="1050" b="0" i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ko-KR" altLang="en-US" sz="1050">
                <a:latin typeface="맑은 고딕"/>
                <a:ea typeface="맑은 고딕"/>
              </a:rPr>
              <a:t>사용자가 </a:t>
            </a:r>
            <a:r>
              <a:rPr lang="ko-KR" altLang="ko-KR" sz="1050"/>
              <a:t>과목정보를 직접 추가</a:t>
            </a:r>
            <a:r>
              <a:rPr lang="ko-KR" altLang="en-US" sz="1050"/>
              <a:t>하기 </a:t>
            </a:r>
            <a:r>
              <a:rPr lang="ko-KR" altLang="ko-KR" sz="1050"/>
              <a:t>위한</a:t>
            </a:r>
            <a:r>
              <a:rPr lang="en-US" altLang="ko-KR" sz="1050"/>
              <a:t> </a:t>
            </a:r>
            <a:r>
              <a:rPr lang="ko-KR" altLang="en-US" sz="1050"/>
              <a:t>화면이다</a:t>
            </a:r>
            <a:r>
              <a:rPr lang="en-US" altLang="ko-KR" sz="1050"/>
              <a:t>.</a:t>
            </a:r>
            <a:r>
              <a:rPr lang="en-US" altLang="ko-KR" sz="1050">
                <a:latin typeface="맑은 고딕"/>
                <a:ea typeface="맑은 고딕"/>
              </a:rPr>
              <a:t>.</a:t>
            </a:r>
            <a:r>
              <a:rPr lang="en-US" altLang="ko-KR" sz="1050" b="0" i="0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5" name="직사각형 4"/>
            <p:cNvSpPr/>
            <p:nvPr/>
          </p:nvSpPr>
          <p:spPr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none" lIns="89999" tIns="46800" rIns="89999" bIns="46800" anchor="t" anchorCtr="0"/>
            <a:lstStyle/>
            <a:p>
              <a:pPr marL="0" indent="0" algn="l" defTabSz="1260157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ko-KR" sz="500" b="0" i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ctr" defTabSz="1260157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ko-KR" altLang="en-US" sz="1200" b="1">
                  <a:latin typeface="맑은 고딕"/>
                  <a:ea typeface="맑은 고딕"/>
                </a:rPr>
                <a:t>화면 순서</a:t>
              </a:r>
              <a:endParaRPr lang="en-US" altLang="ko-KR" sz="1200" b="1" i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none" lIns="89999" tIns="144000" rIns="89999" bIns="46800" anchor="t" anchorCtr="0"/>
            <a:lstStyle/>
            <a:p>
              <a:pPr lvl="0" algn="just">
                <a:buFont typeface="Arial"/>
                <a:buChar char="•"/>
              </a:pPr>
              <a:r>
                <a:rPr lang="en-US" altLang="ko-KR" sz="1050" b="0" i="0">
                  <a:solidFill>
                    <a:schemeClr val="tx1"/>
                  </a:solidFill>
                  <a:latin typeface="맑은 고딕"/>
                  <a:ea typeface="맑은 고딕"/>
                </a:rPr>
                <a:t>  </a:t>
              </a:r>
              <a:r>
                <a:rPr lang="ko-KR" altLang="en-US" sz="1050">
                  <a:solidFill>
                    <a:srgbClr val="000000"/>
                  </a:solidFill>
                  <a:latin typeface="맑은 고딕"/>
                  <a:ea typeface="맑은 고딕"/>
                </a:rPr>
                <a:t>사용자가 입력한 내용이 각 체크박스에 표시된다</a:t>
              </a:r>
              <a:r>
                <a:rPr lang="en-US" altLang="ko-KR" sz="1050">
                  <a:solidFill>
                    <a:srgbClr val="000000"/>
                  </a:solidFill>
                  <a:latin typeface="맑은 고딕"/>
                  <a:ea typeface="맑은 고딕"/>
                </a:rPr>
                <a:t>.</a:t>
              </a:r>
            </a:p>
            <a:p>
              <a:pPr marL="171450" indent="-171450" algn="just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•"/>
              </a:pPr>
              <a:r>
                <a:rPr lang="ko-KR" altLang="en-US" sz="1050" b="0" i="0">
                  <a:solidFill>
                    <a:schemeClr val="tx1"/>
                  </a:solidFill>
                  <a:latin typeface="맑은 고딕"/>
                  <a:ea typeface="맑은 고딕"/>
                </a:rPr>
                <a:t>돋보기 버튼을 누를 시</a:t>
              </a:r>
              <a:r>
                <a:rPr lang="en-US" altLang="ko-KR" sz="1050" b="1">
                  <a:latin typeface="맑은 고딕"/>
                  <a:ea typeface="맑은 고딕"/>
                </a:rPr>
                <a:t> SC005</a:t>
              </a:r>
              <a:r>
                <a:rPr lang="ko-KR" altLang="en-US" sz="1050" b="1">
                  <a:latin typeface="맑은 고딕"/>
                  <a:ea typeface="맑은 고딕"/>
                </a:rPr>
                <a:t>로 넘어간다</a:t>
              </a:r>
              <a:r>
                <a:rPr lang="en-US" altLang="ko-KR" sz="1050" b="1">
                  <a:latin typeface="맑은 고딕"/>
                  <a:ea typeface="맑은 고딕"/>
                </a:rPr>
                <a:t>.</a:t>
              </a:r>
            </a:p>
            <a:p>
              <a:pPr marL="171450" indent="-171450" algn="just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•"/>
              </a:pPr>
              <a:r>
                <a:rPr lang="ko-KR" altLang="en-US" sz="1050" b="1" i="0">
                  <a:solidFill>
                    <a:schemeClr val="tx1"/>
                  </a:solidFill>
                  <a:latin typeface="맑은 고딕"/>
                  <a:ea typeface="맑은 고딕"/>
                </a:rPr>
                <a:t>저장 버튼을 누를 시에 등록한 과목을 과목목록에 추가하고 </a:t>
              </a:r>
            </a:p>
            <a:p>
              <a:pPr algn="just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050" b="1">
                  <a:latin typeface="맑은 고딕"/>
                  <a:ea typeface="맑은 고딕"/>
                </a:rPr>
                <a:t>    SCOO3</a:t>
              </a:r>
              <a:r>
                <a:rPr lang="ko-KR" altLang="en-US" sz="1050" b="1">
                  <a:latin typeface="맑은 고딕"/>
                  <a:ea typeface="맑은 고딕"/>
                </a:rPr>
                <a:t>으로 넘어간다</a:t>
              </a:r>
              <a:r>
                <a:rPr lang="en-US" altLang="ko-KR" sz="1050" b="1">
                  <a:latin typeface="맑은 고딕"/>
                  <a:ea typeface="맑은 고딕"/>
                </a:rPr>
                <a:t>.</a:t>
              </a:r>
            </a:p>
            <a:p>
              <a:pPr marL="171450" indent="-171450" algn="just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•"/>
              </a:pPr>
              <a:r>
                <a:rPr lang="ko-KR" altLang="en-US" sz="1050" b="1">
                  <a:latin typeface="맑은 고딕"/>
                  <a:ea typeface="맑은 고딕"/>
                </a:rPr>
                <a:t>취소버튼을 누를 시 아무 작업도 하지 않고 </a:t>
              </a:r>
              <a:r>
                <a:rPr lang="en-US" altLang="ko-KR" sz="1050" b="1">
                  <a:latin typeface="맑은 고딕"/>
                  <a:ea typeface="맑은 고딕"/>
                </a:rPr>
                <a:t>SC003</a:t>
              </a:r>
              <a:r>
                <a:rPr lang="ko-KR" altLang="en-US" sz="1050" b="1">
                  <a:latin typeface="맑은 고딕"/>
                  <a:ea typeface="맑은 고딕"/>
                </a:rPr>
                <a:t>으로 넘어간다</a:t>
              </a:r>
              <a:r>
                <a:rPr lang="en-US" altLang="ko-KR" sz="1050" b="1">
                  <a:latin typeface="맑은 고딕"/>
                  <a:ea typeface="맑은 고딕"/>
                </a:rPr>
                <a:t>.</a:t>
              </a:r>
            </a:p>
            <a:p>
              <a:pPr algn="just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altLang="ko-KR" sz="1050" b="1" i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171450" indent="-171450" algn="just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•"/>
              </a:pPr>
              <a:endParaRPr lang="en-US" altLang="ko-KR" sz="1050" b="1">
                <a:latin typeface="맑은 고딕"/>
                <a:ea typeface="맑은 고딕"/>
              </a:endParaRPr>
            </a:p>
            <a:p>
              <a:pPr marL="171450" indent="-171450" algn="just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•"/>
              </a:pPr>
              <a:endParaRPr lang="en-US" altLang="ko-KR" sz="1050" b="1">
                <a:latin typeface="맑은 고딕"/>
                <a:ea typeface="맑은 고딕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8" name="직사각형 7"/>
            <p:cNvSpPr/>
            <p:nvPr/>
          </p:nvSpPr>
          <p:spPr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none" lIns="89999" tIns="46800" rIns="89999" bIns="46800" anchor="t" anchorCtr="0"/>
            <a:lstStyle/>
            <a:p>
              <a:pPr marL="0" indent="0" algn="l" defTabSz="1260157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ko-KR" sz="500" b="0" i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algn="ctr" defTabSz="1260157"/>
              <a:r>
                <a:rPr lang="en-US" altLang="ko-KR" sz="1200" b="1">
                  <a:latin typeface="맑은 고딕"/>
                  <a:ea typeface="맑은 고딕"/>
                </a:rPr>
                <a:t>UI </a:t>
              </a:r>
              <a:r>
                <a:rPr lang="ko-KR" altLang="en-US" sz="1200" b="1">
                  <a:latin typeface="맑은 고딕"/>
                  <a:ea typeface="맑은 고딕"/>
                </a:rPr>
                <a:t>요구사항</a:t>
              </a:r>
              <a:endParaRPr lang="en-US" altLang="ko-KR" sz="1200" b="1">
                <a:latin typeface="맑은 고딕"/>
                <a:ea typeface="맑은 고딕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none" lIns="89999" tIns="144000" rIns="89999" bIns="46800" anchor="t" anchorCtr="0"/>
            <a:lstStyle/>
            <a:p>
              <a:pPr lvl="0" algn="just">
                <a:buFont typeface="Arial"/>
                <a:buChar char="•"/>
              </a:pPr>
              <a:r>
                <a:rPr lang="en-US" altLang="ko-KR" sz="1050">
                  <a:latin typeface="맑은 고딕"/>
                  <a:ea typeface="맑은 고딕"/>
                </a:rPr>
                <a:t> </a:t>
              </a:r>
              <a:r>
                <a:rPr lang="ko-KR" altLang="en-US" sz="1050">
                  <a:solidFill>
                    <a:srgbClr val="000000"/>
                  </a:solidFill>
                  <a:latin typeface="맑은 고딕"/>
                  <a:ea typeface="맑은 고딕"/>
                </a:rPr>
                <a:t>배경색은 주황색</a:t>
              </a:r>
              <a:r>
                <a:rPr lang="en-US" altLang="ko-KR" sz="1050">
                  <a:solidFill>
                    <a:srgbClr val="000000"/>
                  </a:solidFill>
                  <a:latin typeface="맑은 고딕"/>
                  <a:ea typeface="맑은 고딕"/>
                </a:rPr>
                <a:t>(#fab858) </a:t>
              </a:r>
              <a:r>
                <a:rPr lang="ko-KR" altLang="en-US" sz="1050">
                  <a:solidFill>
                    <a:srgbClr val="000000"/>
                  </a:solidFill>
                  <a:latin typeface="맑은 고딕"/>
                  <a:ea typeface="맑은 고딕"/>
                </a:rPr>
                <a:t>으로 한다</a:t>
              </a:r>
              <a:r>
                <a:rPr lang="en-US" altLang="ko-KR" sz="1050">
                  <a:solidFill>
                    <a:srgbClr val="000000"/>
                  </a:solidFill>
                  <a:latin typeface="맑은 고딕"/>
                  <a:ea typeface="맑은 고딕"/>
                </a:rPr>
                <a:t>.</a:t>
              </a:r>
              <a:r>
                <a:rPr lang="en-US" altLang="ko-KR" sz="1050">
                  <a:latin typeface="맑은 고딕"/>
                  <a:ea typeface="맑은 고딕"/>
                </a:rPr>
                <a:t>.</a:t>
              </a:r>
            </a:p>
            <a:p>
              <a:pPr algn="just">
                <a:buFont typeface="Arial"/>
                <a:buChar char="•"/>
              </a:pPr>
              <a:endParaRPr lang="en-US" altLang="ko-KR" sz="1050">
                <a:latin typeface="맑은 고딕"/>
                <a:ea typeface="맑은 고딕"/>
              </a:endParaRPr>
            </a:p>
            <a:p>
              <a:pPr lvl="0" algn="just">
                <a:buFont typeface="Arial"/>
                <a:buChar char="•"/>
              </a:pPr>
              <a:r>
                <a:rPr lang="en-US" altLang="ko-KR" sz="1050">
                  <a:latin typeface="맑은 고딕"/>
                  <a:ea typeface="맑은 고딕"/>
                </a:rPr>
                <a:t> </a:t>
              </a:r>
              <a:r>
                <a:rPr lang="ko-KR" altLang="en-US" sz="1050">
                  <a:solidFill>
                    <a:srgbClr val="000000"/>
                  </a:solidFill>
                  <a:latin typeface="맑은 고딕"/>
                  <a:ea typeface="맑은 고딕"/>
                </a:rPr>
                <a:t>버튼색은 회색</a:t>
              </a:r>
              <a:r>
                <a:rPr lang="en-US" altLang="ko-KR" sz="1050">
                  <a:solidFill>
                    <a:srgbClr val="000000"/>
                  </a:solidFill>
                  <a:latin typeface="맑은 고딕"/>
                  <a:ea typeface="맑은 고딕"/>
                </a:rPr>
                <a:t>(#b4b4b4) </a:t>
              </a:r>
              <a:r>
                <a:rPr lang="ko-KR" altLang="en-US" sz="1050">
                  <a:solidFill>
                    <a:srgbClr val="000000"/>
                  </a:solidFill>
                  <a:latin typeface="맑은 고딕"/>
                  <a:ea typeface="맑은 고딕"/>
                </a:rPr>
                <a:t>으로 한다</a:t>
              </a:r>
              <a:r>
                <a:rPr lang="en-US" altLang="ko-KR" sz="1050">
                  <a:solidFill>
                    <a:srgbClr val="000000"/>
                  </a:solidFill>
                  <a:latin typeface="맑은 고딕"/>
                  <a:ea typeface="맑은 고딕"/>
                </a:rPr>
                <a:t>.</a:t>
              </a:r>
              <a:r>
                <a:rPr lang="en-US" altLang="ko-KR" sz="1050">
                  <a:latin typeface="맑은 고딕"/>
                  <a:ea typeface="맑은 고딕"/>
                </a:rPr>
                <a:t>.</a:t>
              </a:r>
            </a:p>
            <a:p>
              <a:pPr algn="just">
                <a:buFont typeface="Arial"/>
                <a:buChar char="•"/>
              </a:pPr>
              <a:endParaRPr lang="en-US" altLang="ko-KR" sz="1050">
                <a:latin typeface="맑은 고딕"/>
                <a:ea typeface="맑은 고딕"/>
              </a:endParaRPr>
            </a:p>
            <a:p>
              <a:pPr lvl="0" algn="just">
                <a:buFont typeface="Arial"/>
                <a:buChar char="•"/>
              </a:pPr>
              <a:r>
                <a:rPr lang="en-US" altLang="ko-KR" sz="1050">
                  <a:latin typeface="맑은 고딕"/>
                  <a:ea typeface="맑은 고딕"/>
                </a:rPr>
                <a:t> </a:t>
              </a:r>
              <a:r>
                <a:rPr lang="ko-KR" altLang="en-US" sz="1050">
                  <a:solidFill>
                    <a:srgbClr val="000000"/>
                  </a:solidFill>
                  <a:latin typeface="맑은 고딕"/>
                  <a:ea typeface="맑은 고딕"/>
                </a:rPr>
                <a:t>폰트는 한컴 윤고딕 </a:t>
              </a:r>
              <a:r>
                <a:rPr lang="en-US" altLang="ko-KR" sz="1050">
                  <a:solidFill>
                    <a:srgbClr val="000000"/>
                  </a:solidFill>
                  <a:latin typeface="맑은 고딕"/>
                  <a:ea typeface="맑은 고딕"/>
                </a:rPr>
                <a:t>250</a:t>
              </a:r>
              <a:r>
                <a:rPr lang="ko-KR" altLang="en-US" sz="1050">
                  <a:solidFill>
                    <a:srgbClr val="000000"/>
                  </a:solidFill>
                  <a:latin typeface="맑은 고딕"/>
                  <a:ea typeface="맑은 고딕"/>
                </a:rPr>
                <a:t>을 사용한다</a:t>
              </a:r>
              <a:r>
                <a:rPr lang="en-US" altLang="ko-KR" sz="1050">
                  <a:solidFill>
                    <a:srgbClr val="000000"/>
                  </a:solidFill>
                  <a:latin typeface="맑은 고딕"/>
                  <a:ea typeface="맑은 고딕"/>
                </a:rPr>
                <a:t>.</a:t>
              </a:r>
            </a:p>
            <a:p>
              <a:pPr algn="just">
                <a:buFont typeface="Arial"/>
                <a:buChar char="•"/>
              </a:pPr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r>
                <a:rPr lang="en-US" altLang="ko-KR" sz="1050">
                  <a:latin typeface="맑은 고딕"/>
                  <a:ea typeface="맑은 고딕"/>
                </a:rPr>
                <a:t> </a:t>
              </a:r>
              <a:r>
                <a:rPr lang="ko-KR" altLang="en-US" sz="1050">
                  <a:latin typeface="맑은 고딕"/>
                  <a:ea typeface="맑은 고딕"/>
                </a:rPr>
                <a:t>확인</a:t>
              </a:r>
              <a:r>
                <a:rPr lang="en-US" altLang="ko-KR" sz="1050">
                  <a:latin typeface="맑은 고딕"/>
                  <a:ea typeface="맑은 고딕"/>
                </a:rPr>
                <a:t>, </a:t>
              </a:r>
              <a:r>
                <a:rPr lang="ko-KR" altLang="en-US" sz="1050">
                  <a:latin typeface="맑은 고딕"/>
                  <a:ea typeface="맑은 고딕"/>
                </a:rPr>
                <a:t>취소는 버튼으로 한다</a:t>
              </a:r>
              <a:r>
                <a:rPr lang="en-US" altLang="ko-KR" sz="1050">
                  <a:latin typeface="맑은 고딕"/>
                  <a:ea typeface="맑은 고딕"/>
                </a:rPr>
                <a:t>.</a:t>
              </a:r>
            </a:p>
            <a:p>
              <a:pPr algn="just">
                <a:buFont typeface="Arial"/>
                <a:buChar char="•"/>
              </a:pPr>
              <a:endParaRPr lang="en-US" altLang="ko-KR" sz="1050">
                <a:latin typeface="맑은 고딕"/>
                <a:ea typeface="맑은 고딕"/>
              </a:endParaRPr>
            </a:p>
            <a:p>
              <a:pPr lvl="0" algn="just">
                <a:buFont typeface="Arial"/>
                <a:buChar char="•"/>
              </a:pPr>
              <a:r>
                <a:rPr lang="en-US" altLang="ko-KR" sz="1050">
                  <a:latin typeface="맑은 고딕"/>
                  <a:ea typeface="맑은 고딕"/>
                </a:rPr>
                <a:t> </a:t>
              </a:r>
              <a:r>
                <a:rPr lang="ko-KR" altLang="en-US" sz="1050">
                  <a:solidFill>
                    <a:srgbClr val="000000"/>
                  </a:solidFill>
                  <a:latin typeface="맑은 고딕"/>
                  <a:ea typeface="맑은 고딕"/>
                </a:rPr>
                <a:t>각 항목명은 직관적으로 한다</a:t>
              </a:r>
              <a:r>
                <a:rPr lang="en-US" altLang="ko-KR" sz="1050">
                  <a:solidFill>
                    <a:srgbClr val="000000"/>
                  </a:solidFill>
                  <a:latin typeface="맑은 고딕"/>
                  <a:ea typeface="맑은 고딕"/>
                </a:rPr>
                <a:t>.</a:t>
              </a:r>
            </a:p>
            <a:p>
              <a:pPr lvl="0" algn="just">
                <a:buFont typeface="Arial"/>
                <a:buChar char="•"/>
              </a:pPr>
              <a:endParaRPr lang="en-US" altLang="ko-KR" sz="105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lvl="0" algn="just">
                <a:buFont typeface="Arial"/>
                <a:buChar char="•"/>
              </a:pPr>
              <a:r>
                <a:rPr lang="en-US" altLang="ko-KR" sz="1050">
                  <a:latin typeface="맑은 고딕"/>
                  <a:ea typeface="맑은 고딕"/>
                </a:rPr>
                <a:t>.</a:t>
              </a:r>
              <a:r>
                <a:rPr lang="ko-KR" altLang="en-US" sz="1050">
                  <a:solidFill>
                    <a:srgbClr val="000000"/>
                  </a:solidFill>
                  <a:latin typeface="맑은 고딕"/>
                  <a:ea typeface="맑은 고딕"/>
                </a:rPr>
                <a:t> 닫기는 버튼으로 한다</a:t>
              </a:r>
              <a:r>
                <a:rPr lang="en-US" altLang="ko-KR" sz="1050">
                  <a:solidFill>
                    <a:srgbClr val="000000"/>
                  </a:solidFill>
                  <a:latin typeface="맑은 고딕"/>
                  <a:ea typeface="맑은 고딕"/>
                </a:rPr>
                <a:t>.</a:t>
              </a:r>
            </a:p>
            <a:p>
              <a:pPr algn="just">
                <a:buFont typeface="Arial"/>
                <a:buChar char="•"/>
              </a:pPr>
              <a:endParaRPr lang="ko-KR" altLang="en-US" sz="1050">
                <a:latin typeface="맑은 고딕"/>
                <a:ea typeface="맑은 고딕"/>
              </a:endParaRPr>
            </a:p>
          </p:txBody>
        </p:sp>
      </p:grpSp>
      <p:pic>
        <p:nvPicPr>
          <p:cNvPr id="10" name="Picture 4" descr="C:\Users\JIJ\Desktop\KakaoTalk_20180501_210108430.png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875325" y="1120127"/>
            <a:ext cx="2911228" cy="5142649"/>
          </a:xfrm>
          <a:prstGeom prst="rect">
            <a:avLst/>
          </a:prstGeom>
          <a:noFill/>
        </p:spPr>
      </p:pic>
      <p:graphicFrame>
        <p:nvGraphicFramePr>
          <p:cNvPr id="11" name="Group 240"/>
          <p:cNvGraphicFramePr>
            <a:graphicFrameLocks noGrp="1"/>
          </p:cNvGraphicFramePr>
          <p:nvPr/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 firstRow="1" bandRow="1"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프로젝트 명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To do list </a:t>
                      </a: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관리 프로그램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문서 명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UI </a:t>
                      </a: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명세서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1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과목 등록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</a:t>
                      </a: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SC004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버전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2018.05.02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관련 </a:t>
                      </a: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U_subject_01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변경 이력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1867334634"/>
              </p:ext>
            </p:extLst>
          </p:nvPr>
        </p:nvGraphicFramePr>
        <p:xfrm>
          <a:off x="280988" y="1025525"/>
          <a:ext cx="8581547" cy="3053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71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33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latin typeface="맑은 고딕"/>
                          <a:ea typeface="맑은 고딕"/>
                        </a:rPr>
                        <a:t>일자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latin typeface="맑은 고딕"/>
                          <a:ea typeface="맑은 고딕"/>
                        </a:rPr>
                        <a:t>버전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latin typeface="맑은 고딕"/>
                          <a:ea typeface="맑은 고딕"/>
                        </a:rPr>
                        <a:t>변경 내역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latin typeface="맑은 고딕"/>
                          <a:ea typeface="맑은 고딕"/>
                        </a:rPr>
                        <a:t>작성자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2018-05-01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Ver 1.0.0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SC008,SC009,SC010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차인협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2018-05-02</a:t>
                      </a:r>
                    </a:p>
                    <a:p>
                      <a:pPr algn="ctr" defTabSz="1260157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Ver 1.0.1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SC007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추가 및 문서 검토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고동욱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2018-05-02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Ver 1.1.0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SC006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이연주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2018-05-02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Ver 1.1.1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SC004,SC005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전인종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2018-05-02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Ver 1.1.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SC00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,SC00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2,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SC003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이동현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2018-05-0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Ver 1.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SC007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SC006,SC005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화면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차인협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2018-06-01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Ver. 1.1.4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설계서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이연주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/>
          </a:p>
        </p:txBody>
      </p:sp>
      <p:sp>
        <p:nvSpPr>
          <p:cNvPr id="3" name="바닥글 개체 틀 1"/>
          <p:cNvSpPr txBox="1"/>
          <p:nvPr/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0" tIns="0" rIns="0" bIns="0" anchor="ctr" anchorCtr="0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i="1" kern="1200" baseline="0">
                <a:solidFill>
                  <a:srgbClr val="000066"/>
                </a:solidFill>
                <a:latin typeface="Times New Roman"/>
                <a:ea typeface="굴림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5pPr>
            <a:lvl6pPr marL="2286000" algn="l" defTabSz="914400" rtl="0" eaLnBrk="1" latinLnBrk="1" hangingPunct="1"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6pPr>
            <a:lvl7pPr marL="2743200" algn="l" defTabSz="914400" rtl="0" eaLnBrk="1" latinLnBrk="1" hangingPunct="1"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7pPr>
            <a:lvl8pPr marL="3200400" algn="l" defTabSz="914400" rtl="0" eaLnBrk="1" latinLnBrk="1" hangingPunct="1"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8pPr>
            <a:lvl9pPr marL="3657600" algn="l" defTabSz="914400" rtl="0" eaLnBrk="1" latinLnBrk="1" hangingPunct="1"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9pPr>
          </a:lstStyle>
          <a:p>
            <a:pPr algn="r"/>
            <a:r>
              <a:rPr lang="ko-KR" altLang="en-US"/>
              <a:t>팀 명</a:t>
            </a:r>
            <a:endParaRPr lang="en-US" altLang="ko-KR"/>
          </a:p>
        </p:txBody>
      </p:sp>
      <p:graphicFrame>
        <p:nvGraphicFramePr>
          <p:cNvPr id="4" name="내용 개체 틀 4"/>
          <p:cNvGraphicFramePr/>
          <p:nvPr/>
        </p:nvGraphicFramePr>
        <p:xfrm>
          <a:off x="4623752" y="1222736"/>
          <a:ext cx="4050032" cy="1833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입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I/O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I/O 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명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과목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교수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Text Box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저장버튼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취소버튼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5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검색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Group 240"/>
          <p:cNvGraphicFramePr>
            <a:graphicFrameLocks noGrp="1"/>
          </p:cNvGraphicFramePr>
          <p:nvPr/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 firstRow="1" bandRow="1"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프로젝트 명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To do list </a:t>
                      </a: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관리 프로그램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문서 명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UI </a:t>
                      </a: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명세서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1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과목 등록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</a:t>
                      </a: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SC004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버전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2018.05.02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관련 </a:t>
                      </a: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U_subject_01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Picture 4" descr="C:\Users\JIJ\Desktop\KakaoTalk_20180501_210108430.png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875325" y="1120127"/>
            <a:ext cx="2911228" cy="5142649"/>
          </a:xfrm>
          <a:prstGeom prst="rect">
            <a:avLst/>
          </a:prstGeom>
          <a:noFill/>
        </p:spPr>
      </p:pic>
      <p:sp>
        <p:nvSpPr>
          <p:cNvPr id="7" name="타원 6"/>
          <p:cNvSpPr>
            <a:spLocks noChangeAspect="1"/>
          </p:cNvSpPr>
          <p:nvPr/>
        </p:nvSpPr>
        <p:spPr>
          <a:xfrm>
            <a:off x="998363" y="255310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</a:ln>
          <a:effectLst/>
        </p:spPr>
        <p:txBody>
          <a:bodyPr vert="horz" wrap="none" lIns="89999" tIns="46800" rIns="89999" bIns="46800" anchor="ctr" anchorCtr="0"/>
          <a:lstStyle/>
          <a:p>
            <a:pPr marL="0" indent="0" algn="ctr" defTabSz="1260157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000" b="1" i="0">
                <a:solidFill>
                  <a:schemeClr val="tx1"/>
                </a:solidFill>
                <a:latin typeface="맑은 고딕"/>
                <a:ea typeface="맑은 고딕"/>
              </a:rPr>
              <a:t>1</a:t>
            </a:r>
            <a:endParaRPr lang="ko-KR" altLang="en-US" sz="1000" b="1" i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8" name="타원 7"/>
          <p:cNvSpPr>
            <a:spLocks noChangeAspect="1"/>
          </p:cNvSpPr>
          <p:nvPr/>
        </p:nvSpPr>
        <p:spPr>
          <a:xfrm>
            <a:off x="987973" y="306543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</a:ln>
          <a:effectLst/>
        </p:spPr>
        <p:txBody>
          <a:bodyPr vert="horz" wrap="none" lIns="89999" tIns="46800" rIns="89999" bIns="46800" anchor="ctr" anchorCtr="0"/>
          <a:lstStyle/>
          <a:p>
            <a:pPr marL="0" indent="0" algn="ctr" defTabSz="1260157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000" b="1">
                <a:latin typeface="맑은 고딕"/>
                <a:ea typeface="맑은 고딕"/>
              </a:rPr>
              <a:t>2</a:t>
            </a:r>
            <a:endParaRPr lang="ko-KR" altLang="en-US" sz="1000" b="1" i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9" name="타원 8"/>
          <p:cNvSpPr>
            <a:spLocks noChangeAspect="1"/>
          </p:cNvSpPr>
          <p:nvPr/>
        </p:nvSpPr>
        <p:spPr>
          <a:xfrm>
            <a:off x="1105204" y="570487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</a:ln>
          <a:effectLst/>
        </p:spPr>
        <p:txBody>
          <a:bodyPr vert="horz" wrap="none" lIns="89999" tIns="46800" rIns="89999" bIns="46800" anchor="ctr" anchorCtr="0"/>
          <a:lstStyle/>
          <a:p>
            <a:pPr marL="0" indent="0" algn="ctr" defTabSz="1260157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000" b="1">
                <a:latin typeface="맑은 고딕"/>
                <a:ea typeface="맑은 고딕"/>
              </a:rPr>
              <a:t>3</a:t>
            </a:r>
            <a:endParaRPr lang="ko-KR" altLang="en-US" sz="1000" b="1" i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0" name="타원 9"/>
          <p:cNvSpPr>
            <a:spLocks noChangeAspect="1"/>
          </p:cNvSpPr>
          <p:nvPr/>
        </p:nvSpPr>
        <p:spPr>
          <a:xfrm>
            <a:off x="2406566" y="570487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</a:ln>
          <a:effectLst/>
        </p:spPr>
        <p:txBody>
          <a:bodyPr vert="horz" wrap="none" lIns="89999" tIns="46800" rIns="89999" bIns="46800" anchor="ctr" anchorCtr="0"/>
          <a:lstStyle/>
          <a:p>
            <a:pPr marL="0" indent="0" algn="ctr" defTabSz="1260157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000" b="1">
                <a:latin typeface="맑은 고딕"/>
                <a:ea typeface="맑은 고딕"/>
              </a:rPr>
              <a:t>4</a:t>
            </a:r>
            <a:endParaRPr lang="ko-KR" altLang="en-US" sz="1000" b="1" i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1" name="타원 10"/>
          <p:cNvSpPr>
            <a:spLocks noChangeAspect="1"/>
          </p:cNvSpPr>
          <p:nvPr/>
        </p:nvSpPr>
        <p:spPr>
          <a:xfrm>
            <a:off x="3377008" y="137905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</a:ln>
          <a:effectLst/>
        </p:spPr>
        <p:txBody>
          <a:bodyPr vert="horz" wrap="none" lIns="89999" tIns="46800" rIns="89999" bIns="46800" anchor="ctr" anchorCtr="0"/>
          <a:lstStyle/>
          <a:p>
            <a:pPr marL="0" indent="0" algn="ctr" defTabSz="1260157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000" b="1">
                <a:latin typeface="맑은 고딕"/>
                <a:ea typeface="맑은 고딕"/>
              </a:rPr>
              <a:t>5</a:t>
            </a:r>
            <a:endParaRPr lang="ko-KR" altLang="en-US" sz="1000" b="1" i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/>
          </a:p>
        </p:txBody>
      </p:sp>
      <p:sp>
        <p:nvSpPr>
          <p:cNvPr id="3" name="바닥글 개체 틀 1"/>
          <p:cNvSpPr txBox="1"/>
          <p:nvPr/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0" tIns="0" rIns="0" bIns="0" anchor="ctr" anchorCtr="0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i="1" kern="1200" baseline="0">
                <a:solidFill>
                  <a:srgbClr val="000066"/>
                </a:solidFill>
                <a:latin typeface="Times New Roman"/>
                <a:ea typeface="굴림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5pPr>
            <a:lvl6pPr marL="2286000" algn="l" defTabSz="914400" rtl="0" eaLnBrk="1" latinLnBrk="1" hangingPunct="1"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6pPr>
            <a:lvl7pPr marL="2743200" algn="l" defTabSz="914400" rtl="0" eaLnBrk="1" latinLnBrk="1" hangingPunct="1"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7pPr>
            <a:lvl8pPr marL="3200400" algn="l" defTabSz="914400" rtl="0" eaLnBrk="1" latinLnBrk="1" hangingPunct="1"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8pPr>
            <a:lvl9pPr marL="3657600" algn="l" defTabSz="914400" rtl="0" eaLnBrk="1" latinLnBrk="1" hangingPunct="1"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9pPr>
          </a:lstStyle>
          <a:p>
            <a:pPr algn="r"/>
            <a:r>
              <a:rPr lang="ko-KR" altLang="en-US"/>
              <a:t>팀 명</a:t>
            </a:r>
            <a:endParaRPr lang="en-US" altLang="ko-KR"/>
          </a:p>
        </p:txBody>
      </p:sp>
      <p:sp>
        <p:nvSpPr>
          <p:cNvPr id="4" name="바닥글 개체 틀 1"/>
          <p:cNvSpPr txBox="1"/>
          <p:nvPr/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0" tIns="0" rIns="0" bIns="0" anchor="ctr" anchorCtr="0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i="1" kern="1200" baseline="0">
                <a:solidFill>
                  <a:srgbClr val="000066"/>
                </a:solidFill>
                <a:latin typeface="Times New Roman"/>
                <a:ea typeface="굴림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5pPr>
            <a:lvl6pPr marL="2286000" algn="l" defTabSz="914400" rtl="0" eaLnBrk="1" latinLnBrk="1" hangingPunct="1"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6pPr>
            <a:lvl7pPr marL="2743200" algn="l" defTabSz="914400" rtl="0" eaLnBrk="1" latinLnBrk="1" hangingPunct="1"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7pPr>
            <a:lvl8pPr marL="3200400" algn="l" defTabSz="914400" rtl="0" eaLnBrk="1" latinLnBrk="1" hangingPunct="1"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8pPr>
            <a:lvl9pPr marL="3657600" algn="l" defTabSz="914400" rtl="0" eaLnBrk="1" latinLnBrk="1" hangingPunct="1"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9pPr>
          </a:lstStyle>
          <a:p>
            <a:pPr algn="r"/>
            <a:r>
              <a:rPr lang="ko-KR" altLang="en-US"/>
              <a:t>팀 명</a:t>
            </a:r>
            <a:endParaRPr lang="en-US" altLang="ko-KR"/>
          </a:p>
        </p:txBody>
      </p:sp>
      <p:sp>
        <p:nvSpPr>
          <p:cNvPr id="5" name="직사각형 4"/>
          <p:cNvSpPr/>
          <p:nvPr/>
        </p:nvSpPr>
        <p:spPr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none" lIns="89999" tIns="46800" rIns="89999" bIns="46800" anchor="t" anchorCtr="0"/>
          <a:lstStyle/>
          <a:p>
            <a:pPr marL="0" indent="0" algn="l" defTabSz="1260157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500" b="0" i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just" defTabSz="1260157"/>
            <a:r>
              <a:rPr lang="en-US" altLang="ko-KR" sz="1050" b="0" i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ko-KR" altLang="en-US" sz="1050">
                <a:latin typeface="맑은 고딕"/>
                <a:ea typeface="맑은 고딕"/>
              </a:rPr>
              <a:t>사용자가 등록한 과목 정보를 편집하기 위한 화면이다</a:t>
            </a:r>
            <a:r>
              <a:rPr lang="en-US" altLang="ko-KR" sz="1050">
                <a:latin typeface="맑은 고딕"/>
                <a:ea typeface="맑은 고딕"/>
              </a:rPr>
              <a:t>.</a:t>
            </a:r>
            <a:r>
              <a:rPr lang="en-US" altLang="ko-KR" sz="1050"/>
              <a:t>.</a:t>
            </a:r>
            <a:r>
              <a:rPr lang="en-US" altLang="ko-KR" sz="1050">
                <a:latin typeface="맑은 고딕"/>
                <a:ea typeface="맑은 고딕"/>
              </a:rPr>
              <a:t>.</a:t>
            </a:r>
            <a:r>
              <a:rPr lang="en-US" altLang="ko-KR" sz="1050" b="0" i="0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7" name="직사각형 6"/>
            <p:cNvSpPr/>
            <p:nvPr/>
          </p:nvSpPr>
          <p:spPr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none" lIns="89999" tIns="46800" rIns="89999" bIns="46800" anchor="t" anchorCtr="0"/>
            <a:lstStyle/>
            <a:p>
              <a:pPr marL="0" indent="0" algn="l" defTabSz="1260157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ko-KR" sz="500" b="0" i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ctr" defTabSz="1260157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ko-KR" altLang="en-US" sz="1200" b="1">
                  <a:latin typeface="맑은 고딕"/>
                  <a:ea typeface="맑은 고딕"/>
                </a:rPr>
                <a:t>화면 순서</a:t>
              </a:r>
              <a:endParaRPr lang="en-US" altLang="ko-KR" sz="1200" b="1" i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none" lIns="89999" tIns="144000" rIns="89999" bIns="46800" anchor="t" anchorCtr="0"/>
            <a:lstStyle/>
            <a:p>
              <a:pPr lvl="0" algn="just">
                <a:buFont typeface="Arial"/>
                <a:buChar char="•"/>
              </a:pPr>
              <a:r>
                <a:rPr lang="en-US" altLang="ko-KR" sz="1050" b="0" i="0">
                  <a:solidFill>
                    <a:schemeClr val="tx1"/>
                  </a:solidFill>
                  <a:latin typeface="맑은 고딕"/>
                  <a:ea typeface="맑은 고딕"/>
                </a:rPr>
                <a:t>  </a:t>
              </a:r>
              <a:r>
                <a:rPr lang="ko-KR" altLang="en-US" sz="1050">
                  <a:latin typeface="맑은 고딕"/>
                  <a:ea typeface="맑은 고딕"/>
                </a:rPr>
                <a:t>편집하고자 하는 과목 정보 화면을 클릭한다</a:t>
              </a:r>
              <a:r>
                <a:rPr lang="en-US" altLang="ko-KR" sz="1050">
                  <a:latin typeface="맑은 고딕"/>
                  <a:ea typeface="맑은 고딕"/>
                </a:rPr>
                <a:t>.</a:t>
              </a:r>
            </a:p>
            <a:p>
              <a:pPr lvl="0" algn="just">
                <a:buFont typeface="Arial"/>
                <a:buChar char="•"/>
              </a:pPr>
              <a:r>
                <a:rPr lang="en-US" altLang="ko-KR" sz="1050">
                  <a:solidFill>
                    <a:srgbClr val="000000"/>
                  </a:solidFill>
                  <a:latin typeface="맑은 고딕"/>
                  <a:ea typeface="맑은 고딕"/>
                </a:rPr>
                <a:t> </a:t>
              </a:r>
              <a:r>
                <a:rPr lang="ko-KR" altLang="en-US" sz="1050">
                  <a:solidFill>
                    <a:srgbClr val="000000"/>
                  </a:solidFill>
                  <a:latin typeface="맑은 고딕"/>
                  <a:ea typeface="맑은 고딕"/>
                </a:rPr>
                <a:t> 입력했던 과목명</a:t>
              </a:r>
              <a:r>
                <a:rPr lang="en-US" altLang="ko-KR" sz="1050">
                  <a:solidFill>
                    <a:srgbClr val="000000"/>
                  </a:solidFill>
                  <a:latin typeface="맑은 고딕"/>
                  <a:ea typeface="맑은 고딕"/>
                </a:rPr>
                <a:t> </a:t>
              </a:r>
              <a:r>
                <a:rPr lang="ko-KR" altLang="en-US" sz="1050">
                  <a:solidFill>
                    <a:srgbClr val="000000"/>
                  </a:solidFill>
                  <a:latin typeface="맑은 고딕"/>
                  <a:ea typeface="맑은 고딕"/>
                </a:rPr>
                <a:t>또는 교수 명을 지우고 다시 입력한다</a:t>
              </a:r>
              <a:r>
                <a:rPr lang="en-US" altLang="ko-KR" sz="1050">
                  <a:solidFill>
                    <a:srgbClr val="000000"/>
                  </a:solidFill>
                  <a:latin typeface="맑은 고딕"/>
                  <a:ea typeface="맑은 고딕"/>
                </a:rPr>
                <a:t>.</a:t>
              </a:r>
            </a:p>
            <a:p>
              <a:pPr lvl="0" algn="just">
                <a:buFont typeface="Arial"/>
                <a:buChar char="•"/>
              </a:pPr>
              <a:r>
                <a:rPr lang="en-US" altLang="ko-KR" sz="1050">
                  <a:solidFill>
                    <a:schemeClr val="tx1"/>
                  </a:solidFill>
                  <a:latin typeface="맑은 고딕"/>
                  <a:ea typeface="맑은 고딕"/>
                </a:rPr>
                <a:t>  </a:t>
              </a:r>
              <a:r>
                <a:rPr lang="ko-KR" altLang="en-US" sz="1050">
                  <a:solidFill>
                    <a:schemeClr val="tx1"/>
                  </a:solidFill>
                  <a:latin typeface="맑은 고딕"/>
                  <a:ea typeface="맑은 고딕"/>
                </a:rPr>
                <a:t>저장 버튼을 누를 시에 수정한 과목의 정보를 저장하고 </a:t>
              </a:r>
              <a:r>
                <a:rPr lang="en-US" altLang="ko-KR" sz="1050">
                  <a:latin typeface="맑은 고딕"/>
                  <a:ea typeface="맑은 고딕"/>
                </a:rPr>
                <a:t>SCOO3</a:t>
              </a:r>
            </a:p>
            <a:p>
              <a:pPr algn="just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050">
                  <a:latin typeface="맑은 고딕"/>
                  <a:ea typeface="맑은 고딕"/>
                </a:rPr>
                <a:t>   </a:t>
              </a:r>
              <a:r>
                <a:rPr lang="ko-KR" altLang="en-US" sz="1050">
                  <a:latin typeface="맑은 고딕"/>
                  <a:ea typeface="맑은 고딕"/>
                </a:rPr>
                <a:t>으로 넘어간다</a:t>
              </a:r>
              <a:r>
                <a:rPr lang="en-US" altLang="ko-KR" sz="1050">
                  <a:latin typeface="맑은 고딕"/>
                  <a:ea typeface="맑은 고딕"/>
                </a:rPr>
                <a:t>.</a:t>
              </a:r>
            </a:p>
            <a:p>
              <a:pPr marL="171450" indent="-171450" algn="just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•"/>
              </a:pPr>
              <a:r>
                <a:rPr lang="ko-KR" altLang="en-US" sz="1050">
                  <a:latin typeface="맑은 고딕"/>
                  <a:ea typeface="맑은 고딕"/>
                </a:rPr>
                <a:t>취소버튼을 누를 시 아무 작업도 하지 않고 </a:t>
              </a:r>
              <a:r>
                <a:rPr lang="en-US" altLang="ko-KR" sz="1050">
                  <a:latin typeface="맑은 고딕"/>
                  <a:ea typeface="맑은 고딕"/>
                </a:rPr>
                <a:t>SC003</a:t>
              </a:r>
              <a:r>
                <a:rPr lang="ko-KR" altLang="en-US" sz="1050">
                  <a:latin typeface="맑은 고딕"/>
                  <a:ea typeface="맑은 고딕"/>
                </a:rPr>
                <a:t>으로 넘어간다</a:t>
              </a:r>
              <a:r>
                <a:rPr lang="en-US" altLang="ko-KR" sz="1050">
                  <a:latin typeface="맑은 고딕"/>
                  <a:ea typeface="맑은 고딕"/>
                </a:rPr>
                <a:t>.</a:t>
              </a:r>
            </a:p>
            <a:p>
              <a:pPr marL="171450" indent="-171450" algn="just">
                <a:buFont typeface="Arial"/>
                <a:buChar char="•"/>
              </a:pPr>
              <a:r>
                <a:rPr lang="ko-KR" altLang="en-US" sz="1050">
                  <a:latin typeface="맑은 고딕"/>
                  <a:ea typeface="맑은 고딕"/>
                </a:rPr>
                <a:t>돋보기 버튼을 누를 시</a:t>
              </a:r>
              <a:r>
                <a:rPr lang="en-US" altLang="ko-KR" sz="1050">
                  <a:latin typeface="맑은 고딕"/>
                  <a:ea typeface="맑은 고딕"/>
                </a:rPr>
                <a:t> SC005</a:t>
              </a:r>
              <a:r>
                <a:rPr lang="ko-KR" altLang="en-US" sz="1050">
                  <a:latin typeface="맑은 고딕"/>
                  <a:ea typeface="맑은 고딕"/>
                </a:rPr>
                <a:t>로 넘어간다</a:t>
              </a:r>
              <a:r>
                <a:rPr lang="en-US" altLang="ko-KR" sz="1050">
                  <a:latin typeface="맑은 고딕"/>
                  <a:ea typeface="맑은 고딕"/>
                </a:rPr>
                <a:t>.</a:t>
              </a:r>
            </a:p>
            <a:p>
              <a:pPr marL="171450" indent="-171450" algn="just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•"/>
              </a:pPr>
              <a:endParaRPr lang="en-US" altLang="ko-KR" sz="1050" b="1" i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171450" indent="-171450" algn="just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•"/>
              </a:pPr>
              <a:endParaRPr lang="en-US" altLang="ko-KR" sz="1050" b="1">
                <a:latin typeface="맑은 고딕"/>
                <a:ea typeface="맑은 고딕"/>
              </a:endParaRPr>
            </a:p>
            <a:p>
              <a:pPr marL="171450" indent="-171450" algn="just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•"/>
              </a:pPr>
              <a:endParaRPr lang="en-US" altLang="ko-KR" sz="1050" b="1">
                <a:latin typeface="맑은 고딕"/>
                <a:ea typeface="맑은 고딕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10" name="직사각형 9"/>
            <p:cNvSpPr/>
            <p:nvPr/>
          </p:nvSpPr>
          <p:spPr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none" lIns="89999" tIns="46800" rIns="89999" bIns="46800" anchor="t" anchorCtr="0"/>
            <a:lstStyle/>
            <a:p>
              <a:pPr marL="0" indent="0" algn="l" defTabSz="1260157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ko-KR" sz="500" b="0" i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algn="ctr" defTabSz="1260157"/>
              <a:r>
                <a:rPr lang="en-US" altLang="ko-KR" sz="1200" b="1">
                  <a:latin typeface="맑은 고딕"/>
                  <a:ea typeface="맑은 고딕"/>
                </a:rPr>
                <a:t>UI </a:t>
              </a:r>
              <a:r>
                <a:rPr lang="ko-KR" altLang="en-US" sz="1200" b="1">
                  <a:latin typeface="맑은 고딕"/>
                  <a:ea typeface="맑은 고딕"/>
                </a:rPr>
                <a:t>요구사항</a:t>
              </a:r>
              <a:endParaRPr lang="en-US" altLang="ko-KR" sz="1200" b="1">
                <a:latin typeface="맑은 고딕"/>
                <a:ea typeface="맑은 고딕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none" lIns="89999" tIns="144000" rIns="89999" bIns="46800" anchor="t" anchorCtr="0"/>
            <a:lstStyle/>
            <a:p>
              <a:pPr lvl="0" algn="just">
                <a:buFont typeface="Arial"/>
                <a:buChar char="•"/>
              </a:pPr>
              <a:r>
                <a:rPr lang="en-US" altLang="ko-KR" sz="1050">
                  <a:latin typeface="맑은 고딕"/>
                  <a:ea typeface="맑은 고딕"/>
                </a:rPr>
                <a:t> </a:t>
              </a:r>
              <a:r>
                <a:rPr lang="ko-KR" altLang="en-US" sz="1050">
                  <a:solidFill>
                    <a:srgbClr val="000000"/>
                  </a:solidFill>
                  <a:latin typeface="맑은 고딕"/>
                  <a:ea typeface="맑은 고딕"/>
                </a:rPr>
                <a:t>배경색은 주황색</a:t>
              </a:r>
              <a:r>
                <a:rPr lang="en-US" altLang="ko-KR" sz="1050">
                  <a:solidFill>
                    <a:srgbClr val="000000"/>
                  </a:solidFill>
                  <a:latin typeface="맑은 고딕"/>
                  <a:ea typeface="맑은 고딕"/>
                </a:rPr>
                <a:t>(#fab858) </a:t>
              </a:r>
              <a:r>
                <a:rPr lang="ko-KR" altLang="en-US" sz="1050">
                  <a:solidFill>
                    <a:srgbClr val="000000"/>
                  </a:solidFill>
                  <a:latin typeface="맑은 고딕"/>
                  <a:ea typeface="맑은 고딕"/>
                </a:rPr>
                <a:t>으로 한다</a:t>
              </a:r>
              <a:r>
                <a:rPr lang="en-US" altLang="ko-KR" sz="1050">
                  <a:solidFill>
                    <a:srgbClr val="000000"/>
                  </a:solidFill>
                  <a:latin typeface="맑은 고딕"/>
                  <a:ea typeface="맑은 고딕"/>
                </a:rPr>
                <a:t>.</a:t>
              </a:r>
              <a:r>
                <a:rPr lang="en-US" altLang="ko-KR" sz="1050">
                  <a:latin typeface="맑은 고딕"/>
                  <a:ea typeface="맑은 고딕"/>
                </a:rPr>
                <a:t>.</a:t>
              </a:r>
            </a:p>
            <a:p>
              <a:pPr algn="just">
                <a:buFont typeface="Arial"/>
                <a:buChar char="•"/>
              </a:pPr>
              <a:endParaRPr lang="en-US" altLang="ko-KR" sz="1050">
                <a:latin typeface="맑은 고딕"/>
                <a:ea typeface="맑은 고딕"/>
              </a:endParaRPr>
            </a:p>
            <a:p>
              <a:pPr lvl="0" algn="just">
                <a:buFont typeface="Arial"/>
                <a:buChar char="•"/>
              </a:pPr>
              <a:r>
                <a:rPr lang="en-US" altLang="ko-KR" sz="1050">
                  <a:latin typeface="맑은 고딕"/>
                  <a:ea typeface="맑은 고딕"/>
                </a:rPr>
                <a:t> </a:t>
              </a:r>
              <a:r>
                <a:rPr lang="ko-KR" altLang="en-US" sz="1050">
                  <a:solidFill>
                    <a:srgbClr val="000000"/>
                  </a:solidFill>
                  <a:latin typeface="맑은 고딕"/>
                  <a:ea typeface="맑은 고딕"/>
                </a:rPr>
                <a:t>버튼색은 회색</a:t>
              </a:r>
              <a:r>
                <a:rPr lang="en-US" altLang="ko-KR" sz="1050">
                  <a:solidFill>
                    <a:srgbClr val="000000"/>
                  </a:solidFill>
                  <a:latin typeface="맑은 고딕"/>
                  <a:ea typeface="맑은 고딕"/>
                </a:rPr>
                <a:t>(#b4b4b4) </a:t>
              </a:r>
              <a:r>
                <a:rPr lang="ko-KR" altLang="en-US" sz="1050">
                  <a:solidFill>
                    <a:srgbClr val="000000"/>
                  </a:solidFill>
                  <a:latin typeface="맑은 고딕"/>
                  <a:ea typeface="맑은 고딕"/>
                </a:rPr>
                <a:t>으로 한다</a:t>
              </a:r>
              <a:r>
                <a:rPr lang="en-US" altLang="ko-KR" sz="1050">
                  <a:solidFill>
                    <a:srgbClr val="000000"/>
                  </a:solidFill>
                  <a:latin typeface="맑은 고딕"/>
                  <a:ea typeface="맑은 고딕"/>
                </a:rPr>
                <a:t>.</a:t>
              </a:r>
              <a:r>
                <a:rPr lang="en-US" altLang="ko-KR" sz="1050">
                  <a:latin typeface="맑은 고딕"/>
                  <a:ea typeface="맑은 고딕"/>
                </a:rPr>
                <a:t>.</a:t>
              </a:r>
            </a:p>
            <a:p>
              <a:pPr algn="just">
                <a:buFont typeface="Arial"/>
                <a:buChar char="•"/>
              </a:pPr>
              <a:endParaRPr lang="en-US" altLang="ko-KR" sz="1050">
                <a:latin typeface="맑은 고딕"/>
                <a:ea typeface="맑은 고딕"/>
              </a:endParaRPr>
            </a:p>
            <a:p>
              <a:pPr lvl="0" algn="just">
                <a:buFont typeface="Arial"/>
                <a:buChar char="•"/>
              </a:pPr>
              <a:r>
                <a:rPr lang="en-US" altLang="ko-KR" sz="1050">
                  <a:latin typeface="맑은 고딕"/>
                  <a:ea typeface="맑은 고딕"/>
                </a:rPr>
                <a:t> </a:t>
              </a:r>
              <a:r>
                <a:rPr lang="ko-KR" altLang="en-US" sz="1050">
                  <a:solidFill>
                    <a:srgbClr val="000000"/>
                  </a:solidFill>
                  <a:latin typeface="맑은 고딕"/>
                  <a:ea typeface="맑은 고딕"/>
                </a:rPr>
                <a:t>폰트는 한컴 윤고딕 </a:t>
              </a:r>
              <a:r>
                <a:rPr lang="en-US" altLang="ko-KR" sz="1050">
                  <a:solidFill>
                    <a:srgbClr val="000000"/>
                  </a:solidFill>
                  <a:latin typeface="맑은 고딕"/>
                  <a:ea typeface="맑은 고딕"/>
                </a:rPr>
                <a:t>250</a:t>
              </a:r>
              <a:r>
                <a:rPr lang="ko-KR" altLang="en-US" sz="1050">
                  <a:solidFill>
                    <a:srgbClr val="000000"/>
                  </a:solidFill>
                  <a:latin typeface="맑은 고딕"/>
                  <a:ea typeface="맑은 고딕"/>
                </a:rPr>
                <a:t>을 사용한다</a:t>
              </a:r>
              <a:r>
                <a:rPr lang="en-US" altLang="ko-KR" sz="1050">
                  <a:solidFill>
                    <a:srgbClr val="000000"/>
                  </a:solidFill>
                  <a:latin typeface="맑은 고딕"/>
                  <a:ea typeface="맑은 고딕"/>
                </a:rPr>
                <a:t>.</a:t>
              </a:r>
            </a:p>
            <a:p>
              <a:pPr algn="just">
                <a:buFont typeface="Arial"/>
                <a:buChar char="•"/>
              </a:pPr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r>
                <a:rPr lang="en-US" altLang="ko-KR" sz="1050">
                  <a:latin typeface="맑은 고딕"/>
                  <a:ea typeface="맑은 고딕"/>
                </a:rPr>
                <a:t> </a:t>
              </a:r>
              <a:r>
                <a:rPr lang="ko-KR" altLang="en-US" sz="1050">
                  <a:latin typeface="맑은 고딕"/>
                  <a:ea typeface="맑은 고딕"/>
                </a:rPr>
                <a:t>확인</a:t>
              </a:r>
              <a:r>
                <a:rPr lang="en-US" altLang="ko-KR" sz="1050">
                  <a:latin typeface="맑은 고딕"/>
                  <a:ea typeface="맑은 고딕"/>
                </a:rPr>
                <a:t>, </a:t>
              </a:r>
              <a:r>
                <a:rPr lang="ko-KR" altLang="en-US" sz="1050">
                  <a:latin typeface="맑은 고딕"/>
                  <a:ea typeface="맑은 고딕"/>
                </a:rPr>
                <a:t>취소는 버튼으로 한다</a:t>
              </a:r>
              <a:r>
                <a:rPr lang="en-US" altLang="ko-KR" sz="1050">
                  <a:latin typeface="맑은 고딕"/>
                  <a:ea typeface="맑은 고딕"/>
                </a:rPr>
                <a:t>.</a:t>
              </a:r>
            </a:p>
            <a:p>
              <a:pPr algn="just">
                <a:buFont typeface="Arial"/>
                <a:buChar char="•"/>
              </a:pPr>
              <a:endParaRPr lang="en-US" altLang="ko-KR" sz="1050">
                <a:latin typeface="맑은 고딕"/>
                <a:ea typeface="맑은 고딕"/>
              </a:endParaRPr>
            </a:p>
            <a:p>
              <a:pPr lvl="0" algn="just">
                <a:buFont typeface="Arial"/>
                <a:buChar char="•"/>
              </a:pPr>
              <a:r>
                <a:rPr lang="en-US" altLang="ko-KR" sz="1050">
                  <a:latin typeface="맑은 고딕"/>
                  <a:ea typeface="맑은 고딕"/>
                </a:rPr>
                <a:t> </a:t>
              </a:r>
              <a:r>
                <a:rPr lang="ko-KR" altLang="en-US" sz="1050">
                  <a:solidFill>
                    <a:srgbClr val="000000"/>
                  </a:solidFill>
                  <a:latin typeface="맑은 고딕"/>
                  <a:ea typeface="맑은 고딕"/>
                </a:rPr>
                <a:t>각 항목명은 직관적으로 한다</a:t>
              </a:r>
              <a:r>
                <a:rPr lang="en-US" altLang="ko-KR" sz="1050">
                  <a:solidFill>
                    <a:srgbClr val="000000"/>
                  </a:solidFill>
                  <a:latin typeface="맑은 고딕"/>
                  <a:ea typeface="맑은 고딕"/>
                </a:rPr>
                <a:t>.</a:t>
              </a:r>
            </a:p>
            <a:p>
              <a:pPr lvl="0" algn="just">
                <a:buFont typeface="Arial"/>
                <a:buChar char="•"/>
              </a:pPr>
              <a:endParaRPr lang="en-US" altLang="ko-KR" sz="105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lvl="0" algn="just">
                <a:buFont typeface="Arial"/>
                <a:buChar char="•"/>
              </a:pPr>
              <a:r>
                <a:rPr lang="en-US" altLang="ko-KR" sz="1050">
                  <a:latin typeface="맑은 고딕"/>
                  <a:ea typeface="맑은 고딕"/>
                </a:rPr>
                <a:t>.</a:t>
              </a:r>
              <a:r>
                <a:rPr lang="ko-KR" altLang="en-US" sz="1050">
                  <a:solidFill>
                    <a:srgbClr val="000000"/>
                  </a:solidFill>
                  <a:latin typeface="맑은 고딕"/>
                  <a:ea typeface="맑은 고딕"/>
                </a:rPr>
                <a:t> 닫기는 버튼으로 한다</a:t>
              </a:r>
              <a:r>
                <a:rPr lang="en-US" altLang="ko-KR" sz="1050">
                  <a:solidFill>
                    <a:srgbClr val="000000"/>
                  </a:solidFill>
                  <a:latin typeface="맑은 고딕"/>
                  <a:ea typeface="맑은 고딕"/>
                </a:rPr>
                <a:t>.</a:t>
              </a:r>
            </a:p>
            <a:p>
              <a:pPr algn="just">
                <a:buFont typeface="Arial"/>
                <a:buChar char="•"/>
              </a:pPr>
              <a:endParaRPr lang="ko-KR" altLang="en-US" sz="1050">
                <a:latin typeface="맑은 고딕"/>
                <a:ea typeface="맑은 고딕"/>
              </a:endParaRPr>
            </a:p>
          </p:txBody>
        </p:sp>
      </p:grpSp>
      <p:graphicFrame>
        <p:nvGraphicFramePr>
          <p:cNvPr id="12" name="Group 240"/>
          <p:cNvGraphicFramePr>
            <a:graphicFrameLocks noGrp="1"/>
          </p:cNvGraphicFramePr>
          <p:nvPr/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 firstRow="1" bandRow="1"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프로젝트 명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To do list </a:t>
                      </a: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관리 프로그램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문서 명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UI </a:t>
                      </a: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명세서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1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과목 편집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</a:t>
                      </a: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SC004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버전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2018.05.02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관련 </a:t>
                      </a: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U_subject_02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3" name="Picture 4" descr="C:\Users\JIJ\Desktop\KakaoTalk_20180501_210108430.png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875325" y="1120127"/>
            <a:ext cx="2911228" cy="514264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/>
          </a:p>
        </p:txBody>
      </p:sp>
      <p:sp>
        <p:nvSpPr>
          <p:cNvPr id="3" name="바닥글 개체 틀 1"/>
          <p:cNvSpPr txBox="1"/>
          <p:nvPr/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0" tIns="0" rIns="0" bIns="0" anchor="ctr" anchorCtr="0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i="1" kern="1200" baseline="0">
                <a:solidFill>
                  <a:srgbClr val="000066"/>
                </a:solidFill>
                <a:latin typeface="Times New Roman"/>
                <a:ea typeface="굴림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5pPr>
            <a:lvl6pPr marL="2286000" algn="l" defTabSz="914400" rtl="0" eaLnBrk="1" latinLnBrk="1" hangingPunct="1"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6pPr>
            <a:lvl7pPr marL="2743200" algn="l" defTabSz="914400" rtl="0" eaLnBrk="1" latinLnBrk="1" hangingPunct="1"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7pPr>
            <a:lvl8pPr marL="3200400" algn="l" defTabSz="914400" rtl="0" eaLnBrk="1" latinLnBrk="1" hangingPunct="1"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8pPr>
            <a:lvl9pPr marL="3657600" algn="l" defTabSz="914400" rtl="0" eaLnBrk="1" latinLnBrk="1" hangingPunct="1"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9pPr>
          </a:lstStyle>
          <a:p>
            <a:pPr algn="r"/>
            <a:r>
              <a:rPr lang="ko-KR" altLang="en-US"/>
              <a:t>팀 명</a:t>
            </a:r>
            <a:endParaRPr lang="en-US" altLang="ko-KR"/>
          </a:p>
        </p:txBody>
      </p:sp>
      <p:sp>
        <p:nvSpPr>
          <p:cNvPr id="4" name="바닥글 개체 틀 1"/>
          <p:cNvSpPr txBox="1"/>
          <p:nvPr/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0" tIns="0" rIns="0" bIns="0" anchor="ctr" anchorCtr="0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i="1" kern="1200" baseline="0">
                <a:solidFill>
                  <a:srgbClr val="000066"/>
                </a:solidFill>
                <a:latin typeface="Times New Roman"/>
                <a:ea typeface="굴림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5pPr>
            <a:lvl6pPr marL="2286000" algn="l" defTabSz="914400" rtl="0" eaLnBrk="1" latinLnBrk="1" hangingPunct="1"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6pPr>
            <a:lvl7pPr marL="2743200" algn="l" defTabSz="914400" rtl="0" eaLnBrk="1" latinLnBrk="1" hangingPunct="1"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7pPr>
            <a:lvl8pPr marL="3200400" algn="l" defTabSz="914400" rtl="0" eaLnBrk="1" latinLnBrk="1" hangingPunct="1"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8pPr>
            <a:lvl9pPr marL="3657600" algn="l" defTabSz="914400" rtl="0" eaLnBrk="1" latinLnBrk="1" hangingPunct="1"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9pPr>
          </a:lstStyle>
          <a:p>
            <a:pPr algn="r"/>
            <a:r>
              <a:rPr lang="ko-KR" altLang="en-US"/>
              <a:t>팀 명</a:t>
            </a:r>
            <a:endParaRPr lang="en-US" altLang="ko-KR"/>
          </a:p>
        </p:txBody>
      </p:sp>
      <p:graphicFrame>
        <p:nvGraphicFramePr>
          <p:cNvPr id="5" name="내용 개체 틀 4"/>
          <p:cNvGraphicFramePr/>
          <p:nvPr/>
        </p:nvGraphicFramePr>
        <p:xfrm>
          <a:off x="4623752" y="1222736"/>
          <a:ext cx="4050032" cy="1833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입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I/O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I/O 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명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과목 정보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교수 정보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Text Box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저장버튼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취소버튼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5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검색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240"/>
          <p:cNvGraphicFramePr>
            <a:graphicFrameLocks noGrp="1"/>
          </p:cNvGraphicFramePr>
          <p:nvPr/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 firstRow="1" bandRow="1"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프로젝트 명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To do list </a:t>
                      </a: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관리 프로그램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문서 명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UI </a:t>
                      </a: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명세서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1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과목 편집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</a:t>
                      </a: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SC004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버전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2018.05.02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관련 </a:t>
                      </a: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U_subject_02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Picture 4" descr="C:\Users\JIJ\Desktop\KakaoTalk_20180501_210108430.png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875325" y="1120127"/>
            <a:ext cx="2911228" cy="5142649"/>
          </a:xfrm>
          <a:prstGeom prst="rect">
            <a:avLst/>
          </a:prstGeom>
          <a:noFill/>
        </p:spPr>
      </p:pic>
      <p:sp>
        <p:nvSpPr>
          <p:cNvPr id="8" name="타원 7"/>
          <p:cNvSpPr>
            <a:spLocks noChangeAspect="1"/>
          </p:cNvSpPr>
          <p:nvPr/>
        </p:nvSpPr>
        <p:spPr>
          <a:xfrm>
            <a:off x="998363" y="255310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</a:ln>
          <a:effectLst/>
        </p:spPr>
        <p:txBody>
          <a:bodyPr vert="horz" wrap="none" lIns="89999" tIns="46800" rIns="89999" bIns="46800" anchor="ctr" anchorCtr="0"/>
          <a:lstStyle/>
          <a:p>
            <a:pPr marL="0" indent="0" algn="ctr" defTabSz="1260157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000" b="1" i="0">
                <a:solidFill>
                  <a:schemeClr val="tx1"/>
                </a:solidFill>
                <a:latin typeface="맑은 고딕"/>
                <a:ea typeface="맑은 고딕"/>
              </a:rPr>
              <a:t>1</a:t>
            </a:r>
            <a:endParaRPr lang="ko-KR" altLang="en-US" sz="1000" b="1" i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9" name="타원 8"/>
          <p:cNvSpPr>
            <a:spLocks noChangeAspect="1"/>
          </p:cNvSpPr>
          <p:nvPr/>
        </p:nvSpPr>
        <p:spPr>
          <a:xfrm>
            <a:off x="987973" y="306543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</a:ln>
          <a:effectLst/>
        </p:spPr>
        <p:txBody>
          <a:bodyPr vert="horz" wrap="none" lIns="89999" tIns="46800" rIns="89999" bIns="46800" anchor="ctr" anchorCtr="0"/>
          <a:lstStyle/>
          <a:p>
            <a:pPr marL="0" indent="0" algn="ctr" defTabSz="1260157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000" b="1">
                <a:latin typeface="맑은 고딕"/>
                <a:ea typeface="맑은 고딕"/>
              </a:rPr>
              <a:t>2</a:t>
            </a:r>
            <a:endParaRPr lang="ko-KR" altLang="en-US" sz="1000" b="1" i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0" name="타원 9"/>
          <p:cNvSpPr>
            <a:spLocks noChangeAspect="1"/>
          </p:cNvSpPr>
          <p:nvPr/>
        </p:nvSpPr>
        <p:spPr>
          <a:xfrm>
            <a:off x="1105204" y="570487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</a:ln>
          <a:effectLst/>
        </p:spPr>
        <p:txBody>
          <a:bodyPr vert="horz" wrap="none" lIns="89999" tIns="46800" rIns="89999" bIns="46800" anchor="ctr" anchorCtr="0"/>
          <a:lstStyle/>
          <a:p>
            <a:pPr marL="0" indent="0" algn="ctr" defTabSz="1260157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000" b="1">
                <a:latin typeface="맑은 고딕"/>
                <a:ea typeface="맑은 고딕"/>
              </a:rPr>
              <a:t>3</a:t>
            </a:r>
            <a:endParaRPr lang="ko-KR" altLang="en-US" sz="1000" b="1" i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1" name="타원 10"/>
          <p:cNvSpPr>
            <a:spLocks noChangeAspect="1"/>
          </p:cNvSpPr>
          <p:nvPr/>
        </p:nvSpPr>
        <p:spPr>
          <a:xfrm>
            <a:off x="2406566" y="570487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</a:ln>
          <a:effectLst/>
        </p:spPr>
        <p:txBody>
          <a:bodyPr vert="horz" wrap="none" lIns="89999" tIns="46800" rIns="89999" bIns="46800" anchor="ctr" anchorCtr="0"/>
          <a:lstStyle/>
          <a:p>
            <a:pPr marL="0" indent="0" algn="ctr" defTabSz="1260157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000" b="1">
                <a:latin typeface="맑은 고딕"/>
                <a:ea typeface="맑은 고딕"/>
              </a:rPr>
              <a:t>4</a:t>
            </a:r>
            <a:endParaRPr lang="ko-KR" altLang="en-US" sz="1000" b="1" i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2" name="타원 11"/>
          <p:cNvSpPr>
            <a:spLocks noChangeAspect="1"/>
          </p:cNvSpPr>
          <p:nvPr/>
        </p:nvSpPr>
        <p:spPr>
          <a:xfrm>
            <a:off x="3377008" y="137905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</a:ln>
          <a:effectLst/>
        </p:spPr>
        <p:txBody>
          <a:bodyPr vert="horz" wrap="none" lIns="89999" tIns="46800" rIns="89999" bIns="46800" anchor="ctr" anchorCtr="0"/>
          <a:lstStyle/>
          <a:p>
            <a:pPr marL="0" indent="0" algn="ctr" defTabSz="1260157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000" b="1">
                <a:latin typeface="맑은 고딕"/>
                <a:ea typeface="맑은 고딕"/>
              </a:rPr>
              <a:t>5</a:t>
            </a:r>
            <a:endParaRPr lang="ko-KR" altLang="en-US" sz="1000" b="1" i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/>
          </a:p>
        </p:txBody>
      </p:sp>
      <p:sp>
        <p:nvSpPr>
          <p:cNvPr id="3" name="바닥글 개체 틀 1"/>
          <p:cNvSpPr txBox="1"/>
          <p:nvPr/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0" tIns="0" rIns="0" bIns="0" anchor="ctr" anchorCtr="0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i="1" kern="1200" baseline="0">
                <a:solidFill>
                  <a:srgbClr val="000066"/>
                </a:solidFill>
                <a:latin typeface="Times New Roman"/>
                <a:ea typeface="굴림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5pPr>
            <a:lvl6pPr marL="2286000" algn="l" defTabSz="914400" rtl="0" eaLnBrk="1" latinLnBrk="1" hangingPunct="1"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6pPr>
            <a:lvl7pPr marL="2743200" algn="l" defTabSz="914400" rtl="0" eaLnBrk="1" latinLnBrk="1" hangingPunct="1"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7pPr>
            <a:lvl8pPr marL="3200400" algn="l" defTabSz="914400" rtl="0" eaLnBrk="1" latinLnBrk="1" hangingPunct="1"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8pPr>
            <a:lvl9pPr marL="3657600" algn="l" defTabSz="914400" rtl="0" eaLnBrk="1" latinLnBrk="1" hangingPunct="1"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9pPr>
          </a:lstStyle>
          <a:p>
            <a:pPr algn="r"/>
            <a:r>
              <a:rPr lang="ko-KR" altLang="en-US"/>
              <a:t>팀 명</a:t>
            </a:r>
            <a:endParaRPr lang="en-US" altLang="ko-KR"/>
          </a:p>
        </p:txBody>
      </p:sp>
      <p:sp>
        <p:nvSpPr>
          <p:cNvPr id="4" name="바닥글 개체 틀 1"/>
          <p:cNvSpPr txBox="1"/>
          <p:nvPr/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0" tIns="0" rIns="0" bIns="0" anchor="ctr" anchorCtr="0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i="1" kern="1200" baseline="0">
                <a:solidFill>
                  <a:srgbClr val="000066"/>
                </a:solidFill>
                <a:latin typeface="Times New Roman"/>
                <a:ea typeface="굴림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5pPr>
            <a:lvl6pPr marL="2286000" algn="l" defTabSz="914400" rtl="0" eaLnBrk="1" latinLnBrk="1" hangingPunct="1"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6pPr>
            <a:lvl7pPr marL="2743200" algn="l" defTabSz="914400" rtl="0" eaLnBrk="1" latinLnBrk="1" hangingPunct="1"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7pPr>
            <a:lvl8pPr marL="3200400" algn="l" defTabSz="914400" rtl="0" eaLnBrk="1" latinLnBrk="1" hangingPunct="1"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8pPr>
            <a:lvl9pPr marL="3657600" algn="l" defTabSz="914400" rtl="0" eaLnBrk="1" latinLnBrk="1" hangingPunct="1"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9pPr>
          </a:lstStyle>
          <a:p>
            <a:pPr algn="r"/>
            <a:r>
              <a:rPr lang="ko-KR" altLang="en-US"/>
              <a:t>팀 명</a:t>
            </a:r>
            <a:endParaRPr lang="en-US" altLang="ko-KR"/>
          </a:p>
        </p:txBody>
      </p:sp>
      <p:sp>
        <p:nvSpPr>
          <p:cNvPr id="5" name="바닥글 개체 틀 1"/>
          <p:cNvSpPr txBox="1"/>
          <p:nvPr/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0" tIns="0" rIns="0" bIns="0" anchor="ctr" anchorCtr="0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i="1" kern="1200" baseline="0">
                <a:solidFill>
                  <a:srgbClr val="000066"/>
                </a:solidFill>
                <a:latin typeface="Times New Roman"/>
                <a:ea typeface="굴림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5pPr>
            <a:lvl6pPr marL="2286000" algn="l" defTabSz="914400" rtl="0" eaLnBrk="1" latinLnBrk="1" hangingPunct="1"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6pPr>
            <a:lvl7pPr marL="2743200" algn="l" defTabSz="914400" rtl="0" eaLnBrk="1" latinLnBrk="1" hangingPunct="1"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7pPr>
            <a:lvl8pPr marL="3200400" algn="l" defTabSz="914400" rtl="0" eaLnBrk="1" latinLnBrk="1" hangingPunct="1"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8pPr>
            <a:lvl9pPr marL="3657600" algn="l" defTabSz="914400" rtl="0" eaLnBrk="1" latinLnBrk="1" hangingPunct="1"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9pPr>
          </a:lstStyle>
          <a:p>
            <a:pPr algn="r"/>
            <a:r>
              <a:rPr lang="ko-KR" altLang="en-US"/>
              <a:t>팀 명</a:t>
            </a:r>
            <a:endParaRPr lang="en-US" altLang="ko-KR"/>
          </a:p>
        </p:txBody>
      </p:sp>
      <p:sp>
        <p:nvSpPr>
          <p:cNvPr id="6" name="직사각형 5"/>
          <p:cNvSpPr/>
          <p:nvPr/>
        </p:nvSpPr>
        <p:spPr>
          <a:xfrm>
            <a:off x="4614128" y="1211259"/>
            <a:ext cx="4246380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none" lIns="89999" tIns="46800" rIns="89999" bIns="46800" anchor="t" anchorCtr="0"/>
          <a:lstStyle/>
          <a:p>
            <a:pPr marL="0" indent="0" algn="l" defTabSz="1260157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500" b="0" i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just" defTabSz="1260157"/>
            <a:r>
              <a:rPr lang="en-US" altLang="ko-KR" sz="1050" b="0" i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ko-KR" altLang="ko-KR" sz="1050"/>
              <a:t>사용자가 등록하고자 하는 과목을 검색할 수 있는 화면을 출력한다</a:t>
            </a:r>
            <a:r>
              <a:rPr lang="en-US" altLang="ko-KR" sz="1050"/>
              <a:t>.</a:t>
            </a:r>
            <a:endParaRPr lang="en-US" altLang="ko-KR" sz="1050" b="0" i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614126" y="1732062"/>
            <a:ext cx="4246382" cy="1582412"/>
            <a:chOff x="4614126" y="1746882"/>
            <a:chExt cx="4246382" cy="1582412"/>
          </a:xfrm>
        </p:grpSpPr>
        <p:sp>
          <p:nvSpPr>
            <p:cNvPr id="8" name="직사각형 7"/>
            <p:cNvSpPr/>
            <p:nvPr/>
          </p:nvSpPr>
          <p:spPr>
            <a:xfrm>
              <a:off x="4614128" y="1746882"/>
              <a:ext cx="4246380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none" lIns="89999" tIns="46800" rIns="89999" bIns="46800" anchor="t" anchorCtr="0"/>
            <a:lstStyle/>
            <a:p>
              <a:pPr marL="0" indent="0" algn="l" defTabSz="1260157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ko-KR" sz="500" b="0" i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ctr" defTabSz="1260157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ko-KR" altLang="en-US" sz="1200" b="1">
                  <a:latin typeface="맑은 고딕"/>
                  <a:ea typeface="맑은 고딕"/>
                </a:rPr>
                <a:t>화면 순서</a:t>
              </a:r>
              <a:endParaRPr lang="en-US" altLang="ko-KR" sz="1200" b="1" i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614126" y="2093864"/>
              <a:ext cx="4246382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none" lIns="89999" tIns="144000" rIns="89999" bIns="46800" anchor="t" anchorCtr="0"/>
            <a:lstStyle/>
            <a:p>
              <a:pPr lvl="0" algn="just">
                <a:buFont typeface="Arial"/>
                <a:buChar char="•"/>
              </a:pPr>
              <a:r>
                <a:rPr lang="en-US" altLang="ko-KR" sz="1050" b="0" i="0">
                  <a:solidFill>
                    <a:schemeClr val="tx1"/>
                  </a:solidFill>
                  <a:latin typeface="맑은 고딕"/>
                  <a:ea typeface="맑은 고딕"/>
                </a:rPr>
                <a:t>  </a:t>
              </a:r>
              <a:r>
                <a:rPr lang="ko-KR" altLang="en-US" sz="1050">
                  <a:solidFill>
                    <a:srgbClr val="000000"/>
                  </a:solidFill>
                  <a:latin typeface="맑은 고딕"/>
                  <a:ea typeface="맑은 고딕"/>
                </a:rPr>
                <a:t>사용자가 검색 창에 과목관련 정보를 입력하고</a:t>
              </a:r>
              <a:r>
                <a:rPr lang="en-US" altLang="ko-KR" sz="1050">
                  <a:solidFill>
                    <a:srgbClr val="000000"/>
                  </a:solidFill>
                  <a:latin typeface="맑은 고딕"/>
                  <a:ea typeface="맑은 고딕"/>
                </a:rPr>
                <a:t> </a:t>
              </a:r>
              <a:r>
                <a:rPr lang="ko-KR" altLang="en-US" sz="1050">
                  <a:solidFill>
                    <a:srgbClr val="000000"/>
                  </a:solidFill>
                  <a:latin typeface="맑은 고딕"/>
                  <a:ea typeface="맑은 고딕"/>
                </a:rPr>
                <a:t>돋보기 버튼을 누르</a:t>
              </a:r>
            </a:p>
            <a:p>
              <a:pPr lvl="0" algn="just"/>
              <a:r>
                <a:rPr lang="en-US" altLang="ko-KR" sz="1050">
                  <a:solidFill>
                    <a:srgbClr val="000000"/>
                  </a:solidFill>
                  <a:latin typeface="맑은 고딕"/>
                  <a:ea typeface="맑은 고딕"/>
                </a:rPr>
                <a:t>   </a:t>
              </a:r>
              <a:r>
                <a:rPr lang="ko-KR" altLang="en-US" sz="1050">
                  <a:solidFill>
                    <a:srgbClr val="000000"/>
                  </a:solidFill>
                  <a:latin typeface="맑은 고딕"/>
                  <a:ea typeface="맑은 고딕"/>
                </a:rPr>
                <a:t>면 관련 과목 정보가 하단에 출력된다</a:t>
              </a:r>
              <a:r>
                <a:rPr lang="en-US" altLang="ko-KR" sz="1050">
                  <a:solidFill>
                    <a:srgbClr val="000000"/>
                  </a:solidFill>
                  <a:latin typeface="맑은 고딕"/>
                  <a:ea typeface="맑은 고딕"/>
                </a:rPr>
                <a:t>.</a:t>
              </a:r>
            </a:p>
            <a:p>
              <a:pPr marL="171450" lvl="0" indent="-171450" algn="just">
                <a:buFont typeface="Arial"/>
                <a:buChar char="•"/>
              </a:pPr>
              <a:r>
                <a:rPr lang="ko-KR" altLang="en-US" sz="1050">
                  <a:latin typeface="맑은 고딕"/>
                  <a:ea typeface="맑은 고딕"/>
                </a:rPr>
                <a:t>하단에 출력된 과목 옆 </a:t>
              </a:r>
              <a:r>
                <a:rPr lang="en-US" altLang="ko-KR" sz="1050">
                  <a:latin typeface="맑은 고딕"/>
                  <a:ea typeface="맑은 고딕"/>
                </a:rPr>
                <a:t>+</a:t>
              </a:r>
              <a:r>
                <a:rPr lang="ko-KR" altLang="en-US" sz="1050">
                  <a:latin typeface="맑은 고딕"/>
                  <a:ea typeface="맑은 고딕"/>
                </a:rPr>
                <a:t>버튼을 누를 시 그 과목은 과목 목록에 추</a:t>
              </a:r>
            </a:p>
            <a:p>
              <a:pPr lvl="0" algn="just"/>
              <a:r>
                <a:rPr lang="en-US" altLang="ko-KR" sz="1050">
                  <a:latin typeface="맑은 고딕"/>
                  <a:ea typeface="맑은 고딕"/>
                </a:rPr>
                <a:t>    </a:t>
              </a:r>
              <a:r>
                <a:rPr lang="ko-KR" altLang="en-US" sz="1050">
                  <a:latin typeface="맑은 고딕"/>
                  <a:ea typeface="맑은 고딕"/>
                </a:rPr>
                <a:t>가하고 </a:t>
              </a:r>
              <a:r>
                <a:rPr lang="en-US" altLang="ko-KR" sz="1050">
                  <a:latin typeface="맑은 고딕"/>
                  <a:ea typeface="맑은 고딕"/>
                </a:rPr>
                <a:t>SC003</a:t>
              </a:r>
              <a:r>
                <a:rPr lang="ko-KR" altLang="en-US" sz="1050">
                  <a:latin typeface="맑은 고딕"/>
                  <a:ea typeface="맑은 고딕"/>
                </a:rPr>
                <a:t>으로 넘어간다</a:t>
              </a:r>
              <a:r>
                <a:rPr lang="en-US" altLang="ko-KR" sz="1050">
                  <a:latin typeface="맑은 고딕"/>
                  <a:ea typeface="맑은 고딕"/>
                </a:rPr>
                <a:t>.</a:t>
              </a:r>
            </a:p>
            <a:p>
              <a:pPr marL="171450" lvl="0" indent="-171450" algn="just">
                <a:buFont typeface="Arial"/>
                <a:buChar char="•"/>
              </a:pPr>
              <a:r>
                <a:rPr lang="ko-KR" altLang="en-US" sz="1050">
                  <a:latin typeface="맑은 고딕"/>
                  <a:ea typeface="맑은 고딕"/>
                </a:rPr>
                <a:t>뒤로가기 버튼을 누를 시 </a:t>
              </a:r>
              <a:r>
                <a:rPr lang="en-US" altLang="ko-KR" sz="1050">
                  <a:latin typeface="맑은 고딕"/>
                  <a:ea typeface="맑은 고딕"/>
                </a:rPr>
                <a:t>SC004</a:t>
              </a:r>
              <a:r>
                <a:rPr lang="ko-KR" altLang="en-US" sz="1050">
                  <a:latin typeface="맑은 고딕"/>
                  <a:ea typeface="맑은 고딕"/>
                </a:rPr>
                <a:t>로 넘어간다</a:t>
              </a:r>
              <a:r>
                <a:rPr lang="en-US" altLang="ko-KR" sz="1050">
                  <a:latin typeface="맑은 고딕"/>
                  <a:ea typeface="맑은 고딕"/>
                </a:rPr>
                <a:t>.</a:t>
              </a:r>
            </a:p>
            <a:p>
              <a:pPr marL="171450" lvl="0" indent="-171450" algn="just">
                <a:buFont typeface="Arial"/>
                <a:buChar char="•"/>
              </a:pPr>
              <a:endParaRPr lang="en-US" altLang="ko-KR" sz="1050">
                <a:latin typeface="맑은 고딕"/>
                <a:ea typeface="맑은 고딕"/>
              </a:endParaRPr>
            </a:p>
            <a:p>
              <a:pPr lvl="0" algn="just"/>
              <a:endParaRPr lang="en-US" altLang="ko-KR" sz="1050">
                <a:latin typeface="맑은 고딕"/>
                <a:ea typeface="맑은 고딕"/>
              </a:endParaRPr>
            </a:p>
            <a:p>
              <a:pPr algn="just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altLang="ko-KR" sz="1050" b="1">
                <a:latin typeface="맑은 고딕"/>
                <a:ea typeface="맑은 고딕"/>
              </a:endParaRPr>
            </a:p>
            <a:p>
              <a:pPr marL="171450" indent="-171450" algn="just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•"/>
              </a:pPr>
              <a:endParaRPr lang="en-US" altLang="ko-KR" sz="1050" b="1">
                <a:latin typeface="맑은 고딕"/>
                <a:ea typeface="맑은 고딕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614123" y="3394992"/>
            <a:ext cx="4183814" cy="2867785"/>
            <a:chOff x="4614123" y="3394992"/>
            <a:chExt cx="4183814" cy="2867785"/>
          </a:xfrm>
        </p:grpSpPr>
        <p:sp>
          <p:nvSpPr>
            <p:cNvPr id="11" name="직사각형 10"/>
            <p:cNvSpPr/>
            <p:nvPr/>
          </p:nvSpPr>
          <p:spPr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none" lIns="89999" tIns="46800" rIns="89999" bIns="46800" anchor="t" anchorCtr="0"/>
            <a:lstStyle/>
            <a:p>
              <a:pPr marL="0" indent="0" algn="l" defTabSz="1260157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ko-KR" sz="500" b="0" i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algn="ctr" defTabSz="1260157"/>
              <a:r>
                <a:rPr lang="en-US" altLang="ko-KR" sz="1200" b="1">
                  <a:latin typeface="맑은 고딕"/>
                  <a:ea typeface="맑은 고딕"/>
                </a:rPr>
                <a:t>UI </a:t>
              </a:r>
              <a:r>
                <a:rPr lang="ko-KR" altLang="en-US" sz="1200" b="1">
                  <a:latin typeface="맑은 고딕"/>
                  <a:ea typeface="맑은 고딕"/>
                </a:rPr>
                <a:t>요구사항</a:t>
              </a:r>
              <a:endParaRPr lang="en-US" altLang="ko-KR" sz="1200" b="1">
                <a:latin typeface="맑은 고딕"/>
                <a:ea typeface="맑은 고딕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614123" y="3741974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none" lIns="89999" tIns="144000" rIns="89999" bIns="46800" anchor="t" anchorCtr="0"/>
            <a:lstStyle/>
            <a:p>
              <a:pPr lvl="0" algn="just">
                <a:buFont typeface="Arial"/>
                <a:buChar char="•"/>
              </a:pPr>
              <a:r>
                <a:rPr lang="en-US" altLang="ko-KR" sz="1050">
                  <a:latin typeface="맑은 고딕"/>
                  <a:ea typeface="맑은 고딕"/>
                </a:rPr>
                <a:t> </a:t>
              </a:r>
              <a:r>
                <a:rPr lang="ko-KR" altLang="en-US" sz="1050">
                  <a:solidFill>
                    <a:srgbClr val="000000"/>
                  </a:solidFill>
                  <a:latin typeface="맑은 고딕"/>
                  <a:ea typeface="맑은 고딕"/>
                </a:rPr>
                <a:t>배경색은 주황색</a:t>
              </a:r>
              <a:r>
                <a:rPr lang="en-US" altLang="ko-KR" sz="1050">
                  <a:solidFill>
                    <a:srgbClr val="000000"/>
                  </a:solidFill>
                  <a:latin typeface="맑은 고딕"/>
                  <a:ea typeface="맑은 고딕"/>
                </a:rPr>
                <a:t>(#fab858) </a:t>
              </a:r>
              <a:r>
                <a:rPr lang="ko-KR" altLang="en-US" sz="1050">
                  <a:solidFill>
                    <a:srgbClr val="000000"/>
                  </a:solidFill>
                  <a:latin typeface="맑은 고딕"/>
                  <a:ea typeface="맑은 고딕"/>
                </a:rPr>
                <a:t>으로 한다</a:t>
              </a:r>
              <a:r>
                <a:rPr lang="en-US" altLang="ko-KR" sz="1050">
                  <a:solidFill>
                    <a:srgbClr val="000000"/>
                  </a:solidFill>
                  <a:latin typeface="맑은 고딕"/>
                  <a:ea typeface="맑은 고딕"/>
                </a:rPr>
                <a:t>.</a:t>
              </a:r>
              <a:r>
                <a:rPr lang="en-US" altLang="ko-KR" sz="1050">
                  <a:latin typeface="맑은 고딕"/>
                  <a:ea typeface="맑은 고딕"/>
                </a:rPr>
                <a:t>.</a:t>
              </a:r>
            </a:p>
            <a:p>
              <a:pPr algn="just"/>
              <a:endParaRPr lang="en-US" altLang="ko-KR" sz="1050">
                <a:latin typeface="맑은 고딕"/>
                <a:ea typeface="맑은 고딕"/>
              </a:endParaRPr>
            </a:p>
            <a:p>
              <a:pPr lvl="0" algn="just">
                <a:buFont typeface="Arial"/>
                <a:buChar char="•"/>
              </a:pPr>
              <a:r>
                <a:rPr lang="en-US" altLang="ko-KR" sz="1050">
                  <a:latin typeface="맑은 고딕"/>
                  <a:ea typeface="맑은 고딕"/>
                </a:rPr>
                <a:t> </a:t>
              </a:r>
              <a:r>
                <a:rPr lang="ko-KR" altLang="en-US" sz="1050">
                  <a:solidFill>
                    <a:srgbClr val="000000"/>
                  </a:solidFill>
                  <a:latin typeface="맑은 고딕"/>
                  <a:ea typeface="맑은 고딕"/>
                </a:rPr>
                <a:t>폰트는 한컴 윤고딕 </a:t>
              </a:r>
              <a:r>
                <a:rPr lang="en-US" altLang="ko-KR" sz="1050">
                  <a:solidFill>
                    <a:srgbClr val="000000"/>
                  </a:solidFill>
                  <a:latin typeface="맑은 고딕"/>
                  <a:ea typeface="맑은 고딕"/>
                </a:rPr>
                <a:t>250</a:t>
              </a:r>
              <a:r>
                <a:rPr lang="ko-KR" altLang="en-US" sz="1050">
                  <a:solidFill>
                    <a:srgbClr val="000000"/>
                  </a:solidFill>
                  <a:latin typeface="맑은 고딕"/>
                  <a:ea typeface="맑은 고딕"/>
                </a:rPr>
                <a:t>을 사용한다</a:t>
              </a:r>
              <a:r>
                <a:rPr lang="en-US" altLang="ko-KR" sz="1050">
                  <a:solidFill>
                    <a:srgbClr val="000000"/>
                  </a:solidFill>
                  <a:latin typeface="맑은 고딕"/>
                  <a:ea typeface="맑은 고딕"/>
                </a:rPr>
                <a:t>.</a:t>
              </a:r>
            </a:p>
            <a:p>
              <a:pPr algn="just">
                <a:buFont typeface="Arial"/>
                <a:buChar char="•"/>
              </a:pPr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r>
                <a:rPr lang="en-US" altLang="ko-KR" sz="1050">
                  <a:latin typeface="맑은 고딕"/>
                  <a:ea typeface="맑은 고딕"/>
                </a:rPr>
                <a:t> </a:t>
              </a:r>
              <a:r>
                <a:rPr lang="ko-KR" altLang="en-US" sz="1050">
                  <a:latin typeface="맑은 고딕"/>
                  <a:ea typeface="맑은 고딕"/>
                </a:rPr>
                <a:t>돋보기</a:t>
              </a:r>
              <a:r>
                <a:rPr lang="en-US" altLang="ko-KR" sz="1050">
                  <a:latin typeface="맑은 고딕"/>
                  <a:ea typeface="맑은 고딕"/>
                </a:rPr>
                <a:t>, +, </a:t>
              </a:r>
              <a:r>
                <a:rPr lang="ko-KR" altLang="en-US" sz="1050">
                  <a:latin typeface="맑은 고딕"/>
                  <a:ea typeface="맑은 고딕"/>
                </a:rPr>
                <a:t>뒤로가기는 버튼으로 한다</a:t>
              </a:r>
              <a:r>
                <a:rPr lang="en-US" altLang="ko-KR" sz="1050">
                  <a:latin typeface="맑은 고딕"/>
                  <a:ea typeface="맑은 고딕"/>
                </a:rPr>
                <a:t>.</a:t>
              </a:r>
            </a:p>
            <a:p>
              <a:pPr algn="just"/>
              <a:endParaRPr lang="en-US" altLang="ko-KR" sz="1050">
                <a:latin typeface="맑은 고딕"/>
                <a:ea typeface="맑은 고딕"/>
              </a:endParaRPr>
            </a:p>
            <a:p>
              <a:pPr lvl="0" algn="just">
                <a:buFont typeface="Arial"/>
                <a:buChar char="•"/>
              </a:pPr>
              <a:r>
                <a:rPr lang="en-US" altLang="ko-KR" sz="1050">
                  <a:latin typeface="맑은 고딕"/>
                  <a:ea typeface="맑은 고딕"/>
                </a:rPr>
                <a:t> </a:t>
              </a:r>
              <a:r>
                <a:rPr lang="ko-KR" altLang="en-US" sz="1050">
                  <a:solidFill>
                    <a:srgbClr val="000000"/>
                  </a:solidFill>
                  <a:latin typeface="맑은 고딕"/>
                  <a:ea typeface="맑은 고딕"/>
                </a:rPr>
                <a:t>각 항목명은 직관적으로 한다</a:t>
              </a:r>
              <a:r>
                <a:rPr lang="en-US" altLang="ko-KR" sz="1050">
                  <a:solidFill>
                    <a:srgbClr val="000000"/>
                  </a:solidFill>
                  <a:latin typeface="맑은 고딕"/>
                  <a:ea typeface="맑은 고딕"/>
                </a:rPr>
                <a:t>.</a:t>
              </a:r>
            </a:p>
            <a:p>
              <a:pPr lvl="0" algn="just"/>
              <a:endParaRPr lang="en-US" altLang="ko-KR" sz="105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lvl="0" algn="just">
                <a:buFont typeface="Arial"/>
                <a:buChar char="•"/>
              </a:pPr>
              <a:endParaRPr lang="en-US" altLang="ko-KR" sz="105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lvl="0" algn="just">
                <a:buFont typeface="Arial"/>
                <a:buChar char="•"/>
              </a:pPr>
              <a:endParaRPr lang="en-US" altLang="ko-KR" sz="105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endParaRPr lang="ko-KR" altLang="en-US" sz="1050">
                <a:latin typeface="맑은 고딕"/>
                <a:ea typeface="맑은 고딕"/>
              </a:endParaRPr>
            </a:p>
          </p:txBody>
        </p:sp>
      </p:grpSp>
      <p:graphicFrame>
        <p:nvGraphicFramePr>
          <p:cNvPr id="13" name="Group 240"/>
          <p:cNvGraphicFramePr>
            <a:graphicFrameLocks noGrp="1"/>
          </p:cNvGraphicFramePr>
          <p:nvPr/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 firstRow="1" bandRow="1"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프로젝트 명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To do list </a:t>
                      </a: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관리 프로그램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문서 명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UI </a:t>
                      </a: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명세서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1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과목 검색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</a:t>
                      </a: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SC005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버전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2018.05.02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관련 </a:t>
                      </a: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U_subject_02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9" name="그림 18">
            <a:extLst>
              <a:ext uri="{FF2B5EF4-FFF2-40B4-BE49-F238E27FC236}">
                <a16:creationId xmlns:a16="http://schemas.microsoft.com/office/drawing/2014/main" id="{AEAE4A8E-10E5-435B-B517-2BB987AF6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518" y="1167312"/>
            <a:ext cx="3235853" cy="5131456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61E1F5B2-087E-4DB6-AF10-09E6EA701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518" y="1167312"/>
            <a:ext cx="3235853" cy="5131456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/>
          </a:p>
        </p:txBody>
      </p:sp>
      <p:sp>
        <p:nvSpPr>
          <p:cNvPr id="3" name="바닥글 개체 틀 1"/>
          <p:cNvSpPr txBox="1"/>
          <p:nvPr/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0" tIns="0" rIns="0" bIns="0" anchor="ctr" anchorCtr="0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i="1" kern="1200" baseline="0">
                <a:solidFill>
                  <a:srgbClr val="000066"/>
                </a:solidFill>
                <a:latin typeface="Times New Roman"/>
                <a:ea typeface="굴림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5pPr>
            <a:lvl6pPr marL="2286000" algn="l" defTabSz="914400" rtl="0" eaLnBrk="1" latinLnBrk="1" hangingPunct="1"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6pPr>
            <a:lvl7pPr marL="2743200" algn="l" defTabSz="914400" rtl="0" eaLnBrk="1" latinLnBrk="1" hangingPunct="1"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7pPr>
            <a:lvl8pPr marL="3200400" algn="l" defTabSz="914400" rtl="0" eaLnBrk="1" latinLnBrk="1" hangingPunct="1"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8pPr>
            <a:lvl9pPr marL="3657600" algn="l" defTabSz="914400" rtl="0" eaLnBrk="1" latinLnBrk="1" hangingPunct="1"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9pPr>
          </a:lstStyle>
          <a:p>
            <a:pPr algn="r"/>
            <a:r>
              <a:rPr lang="ko-KR" altLang="en-US"/>
              <a:t>팀 명</a:t>
            </a:r>
            <a:endParaRPr lang="en-US" altLang="ko-KR"/>
          </a:p>
        </p:txBody>
      </p:sp>
      <p:sp>
        <p:nvSpPr>
          <p:cNvPr id="4" name="바닥글 개체 틀 1"/>
          <p:cNvSpPr txBox="1"/>
          <p:nvPr/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0" tIns="0" rIns="0" bIns="0" anchor="ctr" anchorCtr="0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i="1" kern="1200" baseline="0">
                <a:solidFill>
                  <a:srgbClr val="000066"/>
                </a:solidFill>
                <a:latin typeface="Times New Roman"/>
                <a:ea typeface="굴림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5pPr>
            <a:lvl6pPr marL="2286000" algn="l" defTabSz="914400" rtl="0" eaLnBrk="1" latinLnBrk="1" hangingPunct="1"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6pPr>
            <a:lvl7pPr marL="2743200" algn="l" defTabSz="914400" rtl="0" eaLnBrk="1" latinLnBrk="1" hangingPunct="1"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7pPr>
            <a:lvl8pPr marL="3200400" algn="l" defTabSz="914400" rtl="0" eaLnBrk="1" latinLnBrk="1" hangingPunct="1"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8pPr>
            <a:lvl9pPr marL="3657600" algn="l" defTabSz="914400" rtl="0" eaLnBrk="1" latinLnBrk="1" hangingPunct="1"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9pPr>
          </a:lstStyle>
          <a:p>
            <a:pPr algn="r"/>
            <a:r>
              <a:rPr lang="ko-KR" altLang="en-US"/>
              <a:t>팀 명</a:t>
            </a:r>
            <a:endParaRPr lang="en-US" altLang="ko-KR"/>
          </a:p>
        </p:txBody>
      </p:sp>
      <p:sp>
        <p:nvSpPr>
          <p:cNvPr id="5" name="바닥글 개체 틀 1"/>
          <p:cNvSpPr txBox="1"/>
          <p:nvPr/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0" tIns="0" rIns="0" bIns="0" anchor="ctr" anchorCtr="0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i="1" kern="1200" baseline="0">
                <a:solidFill>
                  <a:srgbClr val="000066"/>
                </a:solidFill>
                <a:latin typeface="Times New Roman"/>
                <a:ea typeface="굴림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5pPr>
            <a:lvl6pPr marL="2286000" algn="l" defTabSz="914400" rtl="0" eaLnBrk="1" latinLnBrk="1" hangingPunct="1"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6pPr>
            <a:lvl7pPr marL="2743200" algn="l" defTabSz="914400" rtl="0" eaLnBrk="1" latinLnBrk="1" hangingPunct="1"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7pPr>
            <a:lvl8pPr marL="3200400" algn="l" defTabSz="914400" rtl="0" eaLnBrk="1" latinLnBrk="1" hangingPunct="1"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8pPr>
            <a:lvl9pPr marL="3657600" algn="l" defTabSz="914400" rtl="0" eaLnBrk="1" latinLnBrk="1" hangingPunct="1"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9pPr>
          </a:lstStyle>
          <a:p>
            <a:pPr algn="r"/>
            <a:r>
              <a:rPr lang="ko-KR" altLang="en-US"/>
              <a:t>팀 명</a:t>
            </a:r>
            <a:endParaRPr lang="en-US" altLang="ko-KR"/>
          </a:p>
        </p:txBody>
      </p:sp>
      <p:graphicFrame>
        <p:nvGraphicFramePr>
          <p:cNvPr id="6" name="내용 개체 틀 4"/>
          <p:cNvGraphicFramePr/>
          <p:nvPr/>
        </p:nvGraphicFramePr>
        <p:xfrm>
          <a:off x="4623752" y="1222736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입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I/O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I/O 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명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검색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검색 과목 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뒤로가기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Group 240"/>
          <p:cNvGraphicFramePr>
            <a:graphicFrameLocks noGrp="1"/>
          </p:cNvGraphicFramePr>
          <p:nvPr/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 firstRow="1" bandRow="1"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프로젝트 명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To do list </a:t>
                      </a: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관리 프로그램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문서 명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UI </a:t>
                      </a: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명세서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1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과목 검색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</a:t>
                      </a: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SC005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버전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2018.05.02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관련 </a:t>
                      </a: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U_subject_02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타원 12"/>
          <p:cNvSpPr>
            <a:spLocks noChangeAspect="1"/>
          </p:cNvSpPr>
          <p:nvPr/>
        </p:nvSpPr>
        <p:spPr>
          <a:xfrm>
            <a:off x="3377008" y="137905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</a:ln>
          <a:effectLst/>
        </p:spPr>
        <p:txBody>
          <a:bodyPr vert="horz" wrap="none" lIns="89999" tIns="46800" rIns="89999" bIns="46800" anchor="ctr" anchorCtr="0"/>
          <a:lstStyle/>
          <a:p>
            <a:pPr marL="0" indent="0" algn="ctr" defTabSz="1260157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000" b="1">
                <a:latin typeface="맑은 고딕"/>
                <a:ea typeface="맑은 고딕"/>
              </a:rPr>
              <a:t>5</a:t>
            </a:r>
            <a:endParaRPr lang="ko-KR" altLang="en-US" sz="1000" b="1" i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>
          <a:xfrm>
            <a:off x="3414276" y="137905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</a:ln>
          <a:effectLst/>
        </p:spPr>
        <p:txBody>
          <a:bodyPr vert="horz" wrap="none" lIns="89999" tIns="46800" rIns="89999" bIns="46800" anchor="ctr" anchorCtr="0"/>
          <a:lstStyle/>
          <a:p>
            <a:pPr marL="0" indent="0" algn="ctr" defTabSz="1260157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000" b="1" i="0" dirty="0">
                <a:solidFill>
                  <a:schemeClr val="tx1"/>
                </a:solidFill>
                <a:latin typeface="맑은 고딕"/>
                <a:ea typeface="맑은 고딕"/>
              </a:rPr>
              <a:t>1</a:t>
            </a:r>
            <a:endParaRPr lang="ko-KR" altLang="en-US" sz="1000" b="1" i="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B27068B-3E6E-44EA-A8C4-367A7E74C16A}"/>
              </a:ext>
            </a:extLst>
          </p:cNvPr>
          <p:cNvSpPr>
            <a:spLocks noChangeAspect="1"/>
          </p:cNvSpPr>
          <p:nvPr/>
        </p:nvSpPr>
        <p:spPr>
          <a:xfrm>
            <a:off x="3364497" y="244816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</a:ln>
          <a:effectLst/>
        </p:spPr>
        <p:txBody>
          <a:bodyPr vert="horz" wrap="none" lIns="89999" tIns="46800" rIns="89999" bIns="46800" anchor="ctr" anchorCtr="0"/>
          <a:lstStyle/>
          <a:p>
            <a:pPr marL="0" indent="0" algn="ctr" defTabSz="1260157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000" b="1" i="0" dirty="0">
                <a:solidFill>
                  <a:schemeClr val="tx1"/>
                </a:solidFill>
                <a:latin typeface="맑은 고딕"/>
                <a:ea typeface="맑은 고딕"/>
              </a:rPr>
              <a:t>2</a:t>
            </a:r>
            <a:endParaRPr lang="ko-KR" altLang="en-US" sz="1000" b="1" i="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C52619C6-B145-495E-A466-7B694620295C}"/>
              </a:ext>
            </a:extLst>
          </p:cNvPr>
          <p:cNvSpPr>
            <a:spLocks noChangeAspect="1"/>
          </p:cNvSpPr>
          <p:nvPr/>
        </p:nvSpPr>
        <p:spPr>
          <a:xfrm>
            <a:off x="1018407" y="592624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</a:ln>
          <a:effectLst/>
        </p:spPr>
        <p:txBody>
          <a:bodyPr vert="horz" wrap="none" lIns="89999" tIns="46800" rIns="89999" bIns="46800" anchor="ctr" anchorCtr="0"/>
          <a:lstStyle/>
          <a:p>
            <a:pPr marL="0" indent="0" algn="ctr" defTabSz="1260157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000" b="1" i="0" dirty="0">
                <a:solidFill>
                  <a:schemeClr val="tx1"/>
                </a:solidFill>
                <a:latin typeface="맑은 고딕"/>
                <a:ea typeface="맑은 고딕"/>
              </a:rPr>
              <a:t>3</a:t>
            </a:r>
            <a:endParaRPr lang="ko-KR" altLang="en-US" sz="1000" b="1" i="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b="1">
                <a:latin typeface="맑은 고딕"/>
                <a:ea typeface="맑은 고딕"/>
              </a:rPr>
              <a:t>System Map</a:t>
            </a:r>
            <a:endParaRPr lang="ko-KR" altLang="en-US" b="1">
              <a:latin typeface="맑은 고딕"/>
              <a:ea typeface="맑은 고딕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>
                <a:latin typeface="맑은 고딕"/>
                <a:ea typeface="맑은 고딕"/>
              </a:rPr>
              <a:t>예제</a:t>
            </a:r>
            <a:r>
              <a:rPr lang="en-US" altLang="ko-KR">
                <a:latin typeface="맑은 고딕"/>
                <a:ea typeface="맑은 고딕"/>
              </a:rPr>
              <a:t>) 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/>
          </a:p>
        </p:txBody>
      </p:sp>
      <p:pic>
        <p:nvPicPr>
          <p:cNvPr id="1026" name="Picture 2" descr="site map template, site map example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2267138" y="1284656"/>
            <a:ext cx="4609724" cy="50477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b="1">
                <a:latin typeface="맑은 고딕"/>
                <a:ea typeface="맑은 고딕"/>
              </a:rPr>
              <a:t>System Process </a:t>
            </a:r>
            <a:r>
              <a:rPr lang="ko-KR" altLang="en-US" b="1">
                <a:latin typeface="맑은 고딕"/>
                <a:ea typeface="맑은 고딕"/>
              </a:rPr>
              <a:t>정의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>
                <a:latin typeface="맑은 고딕"/>
                <a:ea typeface="맑은 고딕"/>
              </a:rPr>
              <a:t>예제</a:t>
            </a:r>
            <a:r>
              <a:rPr lang="en-US" altLang="ko-KR">
                <a:latin typeface="맑은 고딕"/>
                <a:ea typeface="맑은 고딕"/>
              </a:rPr>
              <a:t>) 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212850" y="1310215"/>
            <a:ext cx="6718300" cy="494982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/>
          </a:p>
        </p:txBody>
      </p:sp>
      <p:sp>
        <p:nvSpPr>
          <p:cNvPr id="4" name="직사각형 3"/>
          <p:cNvSpPr/>
          <p:nvPr/>
        </p:nvSpPr>
        <p:spPr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none" lIns="89999" tIns="46800" rIns="89999" bIns="46800" anchor="t" anchorCtr="0"/>
          <a:lstStyle/>
          <a:p>
            <a:pPr marL="0" indent="0" algn="just" defTabSz="1080135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50">
                <a:latin typeface="맑은 고딕"/>
                <a:ea typeface="맑은 고딕"/>
              </a:rPr>
              <a:t>사용자의 </a:t>
            </a:r>
            <a:r>
              <a:rPr lang="en-US" altLang="ko-KR" sz="1050">
                <a:latin typeface="맑은 고딕"/>
                <a:ea typeface="맑은 고딕"/>
              </a:rPr>
              <a:t>ID, PW</a:t>
            </a:r>
            <a:r>
              <a:rPr lang="ko-KR" altLang="en-US" sz="1050">
                <a:latin typeface="맑은 고딕"/>
                <a:ea typeface="맑은 고딕"/>
              </a:rPr>
              <a:t>를 입력하고</a:t>
            </a:r>
            <a:r>
              <a:rPr lang="en-US" altLang="ko-KR" sz="1050">
                <a:latin typeface="맑은 고딕"/>
                <a:ea typeface="맑은 고딕"/>
              </a:rPr>
              <a:t>, </a:t>
            </a:r>
            <a:r>
              <a:rPr lang="ko-KR" altLang="en-US" sz="1050">
                <a:latin typeface="맑은 고딕"/>
                <a:ea typeface="맑은 고딕"/>
              </a:rPr>
              <a:t>프로그램 실행 시</a:t>
            </a:r>
          </a:p>
          <a:p>
            <a:pPr marL="0" indent="0" algn="just" defTabSz="1080135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50">
                <a:latin typeface="맑은 고딕"/>
                <a:ea typeface="맑은 고딕"/>
              </a:rPr>
              <a:t>가장 먼저 나타나는 화면이다</a:t>
            </a:r>
            <a:r>
              <a:rPr lang="en-US" altLang="ko-KR" sz="1050">
                <a:latin typeface="맑은 고딕"/>
                <a:ea typeface="맑은 고딕"/>
              </a:rPr>
              <a:t>.</a:t>
            </a:r>
            <a:endParaRPr lang="en-US" altLang="ko-KR" sz="1050" b="0" i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none" lIns="89999" tIns="46800" rIns="89999" bIns="46800" anchor="t" anchorCtr="0"/>
            <a:lstStyle/>
            <a:p>
              <a:pPr marL="0" indent="0" algn="l" defTabSz="1080135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ko-KR" sz="500" b="0" i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ctr" defTabSz="1080135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ko-KR" altLang="en-US" sz="1200" b="1">
                  <a:latin typeface="맑은 고딕"/>
                  <a:ea typeface="맑은 고딕"/>
                </a:rPr>
                <a:t>화면 순서</a:t>
              </a:r>
              <a:endParaRPr lang="en-US" altLang="ko-KR" sz="1200" b="1" i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none" lIns="89999" tIns="144000" rIns="89999" bIns="46800" anchor="t" anchorCtr="0"/>
            <a:lstStyle/>
            <a:p>
              <a:pPr marL="0" indent="0" algn="just" defTabSz="1080135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•"/>
              </a:pPr>
              <a:r>
                <a:rPr lang="en-US" altLang="ko-KR" sz="1050" b="0" i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ko-KR" altLang="en-US" sz="1050" b="0" i="0">
                  <a:solidFill>
                    <a:schemeClr val="tx1"/>
                  </a:solidFill>
                  <a:latin typeface="맑은 고딕"/>
                  <a:ea typeface="맑은 고딕"/>
                </a:rPr>
                <a:t>로그인 버튼을 누를 시 </a:t>
              </a:r>
              <a:r>
                <a:rPr lang="en-US" altLang="ko-KR" sz="1050" b="0" i="0">
                  <a:solidFill>
                    <a:schemeClr val="tx1"/>
                  </a:solidFill>
                  <a:latin typeface="맑은 고딕"/>
                  <a:ea typeface="맑은 고딕"/>
                </a:rPr>
                <a:t>SC002</a:t>
              </a:r>
              <a:r>
                <a:rPr lang="ko-KR" altLang="en-US" sz="1050" b="0" i="0">
                  <a:solidFill>
                    <a:schemeClr val="tx1"/>
                  </a:solidFill>
                  <a:latin typeface="맑은 고딕"/>
                  <a:ea typeface="맑은 고딕"/>
                </a:rPr>
                <a:t>로 이동한다</a:t>
              </a:r>
              <a:r>
                <a:rPr lang="en-US" altLang="ko-KR" sz="1050" b="0" i="0">
                  <a:solidFill>
                    <a:schemeClr val="tx1"/>
                  </a:solidFill>
                  <a:latin typeface="맑은 고딕"/>
                  <a:ea typeface="맑은 고딕"/>
                </a:rPr>
                <a:t>.</a:t>
              </a:r>
              <a:endParaRPr lang="ko-KR" altLang="en-US" sz="1050" b="1" i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none" lIns="89999" tIns="46800" rIns="89999" bIns="46800" anchor="t" anchorCtr="0"/>
            <a:lstStyle/>
            <a:p>
              <a:pPr marL="0" indent="0" algn="l" defTabSz="1080135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ko-KR" sz="500" b="0" i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algn="ctr" defTabSz="1080135"/>
              <a:r>
                <a:rPr lang="en-US" altLang="ko-KR" sz="1200" b="1">
                  <a:latin typeface="맑은 고딕"/>
                  <a:ea typeface="맑은 고딕"/>
                </a:rPr>
                <a:t>UI </a:t>
              </a:r>
              <a:r>
                <a:rPr lang="ko-KR" altLang="en-US" sz="1200" b="1">
                  <a:latin typeface="맑은 고딕"/>
                  <a:ea typeface="맑은 고딕"/>
                </a:rPr>
                <a:t>요구사항</a:t>
              </a:r>
              <a:endParaRPr lang="en-US" altLang="ko-KR" sz="1200" b="1">
                <a:latin typeface="맑은 고딕"/>
                <a:ea typeface="맑은 고딕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none" lIns="89999" tIns="144000" rIns="89999" bIns="46800" anchor="t" anchorCtr="0"/>
            <a:lstStyle/>
            <a:p>
              <a:pPr algn="just">
                <a:buFont typeface="Arial"/>
                <a:buChar char="•"/>
              </a:pPr>
              <a:r>
                <a:rPr lang="en-US" altLang="ko-KR" sz="1050">
                  <a:latin typeface="맑은 고딕"/>
                  <a:ea typeface="맑은 고딕"/>
                </a:rPr>
                <a:t> </a:t>
              </a:r>
              <a:r>
                <a:rPr lang="ko-KR" altLang="en-US" sz="1050">
                  <a:latin typeface="맑은 고딕"/>
                  <a:ea typeface="맑은 고딕"/>
                </a:rPr>
                <a:t>배경색은 주황색</a:t>
              </a:r>
              <a:r>
                <a:rPr lang="en-US" altLang="ko-KR" sz="1050">
                  <a:latin typeface="맑은 고딕"/>
                  <a:ea typeface="맑은 고딕"/>
                </a:rPr>
                <a:t>(#fab858)</a:t>
              </a:r>
              <a:r>
                <a:rPr lang="ko-KR" altLang="en-US" sz="1050">
                  <a:latin typeface="맑은 고딕"/>
                  <a:ea typeface="맑은 고딕"/>
                </a:rPr>
                <a:t>으로 한다</a:t>
              </a:r>
              <a:r>
                <a:rPr lang="en-US" altLang="ko-KR" sz="1050">
                  <a:latin typeface="맑은 고딕"/>
                  <a:ea typeface="맑은 고딕"/>
                </a:rPr>
                <a:t>.</a:t>
              </a:r>
            </a:p>
            <a:p>
              <a:pPr algn="just">
                <a:buFont typeface="Arial"/>
                <a:buChar char="•"/>
              </a:pPr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r>
                <a:rPr lang="en-US" altLang="ko-KR" sz="1050">
                  <a:latin typeface="맑은 고딕"/>
                  <a:ea typeface="맑은 고딕"/>
                </a:rPr>
                <a:t> </a:t>
              </a:r>
              <a:r>
                <a:rPr lang="ko-KR" altLang="en-US" sz="1050">
                  <a:latin typeface="맑은 고딕"/>
                  <a:ea typeface="맑은 고딕"/>
                </a:rPr>
                <a:t>폰트는 </a:t>
              </a:r>
              <a:r>
                <a:rPr lang="en-US" altLang="ko-KR" sz="1050">
                  <a:latin typeface="맑은 고딕"/>
                  <a:ea typeface="맑은 고딕"/>
                </a:rPr>
                <a:t>Hobo Std</a:t>
              </a:r>
              <a:r>
                <a:rPr lang="ko-KR" altLang="en-US" sz="1050">
                  <a:latin typeface="맑은 고딕"/>
                  <a:ea typeface="맑은 고딕"/>
                </a:rPr>
                <a:t>를 사용한다</a:t>
              </a:r>
              <a:r>
                <a:rPr lang="en-US" altLang="ko-KR" sz="1050">
                  <a:latin typeface="맑은 고딕"/>
                  <a:ea typeface="맑은 고딕"/>
                </a:rPr>
                <a:t>.</a:t>
              </a:r>
            </a:p>
            <a:p>
              <a:pPr algn="just">
                <a:buFont typeface="Arial"/>
                <a:buChar char="•"/>
              </a:pPr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r>
                <a:rPr lang="en-US" altLang="ko-KR" sz="1050">
                  <a:latin typeface="맑은 고딕"/>
                  <a:ea typeface="맑은 고딕"/>
                </a:rPr>
                <a:t> </a:t>
              </a:r>
              <a:r>
                <a:rPr lang="ko-KR" altLang="en-US" sz="1050">
                  <a:latin typeface="맑은 고딕"/>
                  <a:ea typeface="맑은 고딕"/>
                </a:rPr>
                <a:t>각 항목명은 직관적으로 한다</a:t>
              </a:r>
              <a:r>
                <a:rPr lang="en-US" altLang="ko-KR" sz="1050">
                  <a:latin typeface="맑은 고딕"/>
                  <a:ea typeface="맑은 고딕"/>
                </a:rPr>
                <a:t>.</a:t>
              </a:r>
            </a:p>
            <a:p>
              <a:pPr algn="just">
                <a:buFont typeface="Arial"/>
                <a:buChar char="•"/>
              </a:pPr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r>
                <a:rPr lang="en-US" altLang="ko-KR" sz="1050">
                  <a:latin typeface="맑은 고딕"/>
                  <a:ea typeface="맑은 고딕"/>
                </a:rPr>
                <a:t> ID</a:t>
              </a:r>
              <a:r>
                <a:rPr lang="ko-KR" altLang="en-US" sz="1050">
                  <a:latin typeface="맑은 고딕"/>
                  <a:ea typeface="맑은 고딕"/>
                </a:rPr>
                <a:t>와 </a:t>
              </a:r>
              <a:r>
                <a:rPr lang="en-US" altLang="ko-KR" sz="1050">
                  <a:latin typeface="맑은 고딕"/>
                  <a:ea typeface="맑은 고딕"/>
                </a:rPr>
                <a:t>PW</a:t>
              </a:r>
              <a:r>
                <a:rPr lang="ko-KR" altLang="en-US" sz="1050">
                  <a:latin typeface="맑은 고딕"/>
                  <a:ea typeface="맑은 고딕"/>
                </a:rPr>
                <a:t>를 텍스트로 직접 입력하게 한다</a:t>
              </a:r>
              <a:r>
                <a:rPr lang="en-US" altLang="ko-KR" sz="1050">
                  <a:latin typeface="맑은 고딕"/>
                  <a:ea typeface="맑은 고딕"/>
                </a:rPr>
                <a:t>.</a:t>
              </a:r>
            </a:p>
            <a:p>
              <a:pPr algn="just"/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r>
                <a:rPr lang="ko-KR" altLang="en-US" sz="1050">
                  <a:latin typeface="맑은 고딕"/>
                  <a:ea typeface="맑은 고딕"/>
                </a:rPr>
                <a:t> 로그인은 버튼으로 한다</a:t>
              </a:r>
              <a:r>
                <a:rPr lang="en-US" altLang="ko-KR" sz="1050">
                  <a:latin typeface="맑은 고딕"/>
                  <a:ea typeface="맑은 고딕"/>
                </a:rPr>
                <a:t>.</a:t>
              </a:r>
            </a:p>
            <a:p>
              <a:pPr algn="just">
                <a:buFont typeface="Arial"/>
                <a:buChar char="•"/>
              </a:pPr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endParaRPr lang="ko-KR" altLang="en-US" sz="1050">
                <a:latin typeface="맑은 고딕"/>
                <a:ea typeface="맑은 고딕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/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프로젝트 명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To Do List </a:t>
                      </a: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관리 프로그램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문서 명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UI </a:t>
                      </a: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설계서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1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로그인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</a:t>
                      </a: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SC001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버전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관련 </a:t>
                      </a: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U_login_01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26" name="Picture 2" descr="1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664518" y="1111024"/>
            <a:ext cx="3276600" cy="523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" descr="1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664518" y="1111024"/>
            <a:ext cx="3276600" cy="5238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/>
          </a:p>
        </p:txBody>
      </p:sp>
      <p:graphicFrame>
        <p:nvGraphicFramePr>
          <p:cNvPr id="27" name="내용 개체 틀 4"/>
          <p:cNvGraphicFramePr/>
          <p:nvPr/>
        </p:nvGraphicFramePr>
        <p:xfrm>
          <a:off x="4623752" y="1222736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입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I/O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I/O 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명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아이디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비밀번호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Text Box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로그인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Push Button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/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프로젝트 명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To Do List </a:t>
                      </a: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관리 프로그램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문서 명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UI </a:t>
                      </a: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설계서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1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로그인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</a:t>
                      </a: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SC001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버전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관련 </a:t>
                      </a: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U_login_01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>
          <a:xfrm>
            <a:off x="1180293" y="460859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</a:ln>
          <a:effectLst/>
        </p:spPr>
        <p:txBody>
          <a:bodyPr vert="horz" wrap="none" lIns="89999" tIns="46800" rIns="89999" bIns="46800" anchor="ctr" anchorCtr="0"/>
          <a:lstStyle/>
          <a:p>
            <a:pPr marL="0" indent="0" algn="ctr" defTabSz="1080135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000" b="1" i="0">
                <a:solidFill>
                  <a:schemeClr val="tx1"/>
                </a:solidFill>
                <a:latin typeface="맑은 고딕"/>
                <a:ea typeface="맑은 고딕"/>
              </a:rPr>
              <a:t>1</a:t>
            </a:r>
            <a:endParaRPr lang="ko-KR" altLang="en-US" sz="1000" b="1" i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>
          <a:xfrm>
            <a:off x="1180293" y="510316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</a:ln>
          <a:effectLst/>
        </p:spPr>
        <p:txBody>
          <a:bodyPr vert="horz" wrap="none" lIns="89999" tIns="46800" rIns="89999" bIns="46800" anchor="ctr" anchorCtr="0"/>
          <a:lstStyle/>
          <a:p>
            <a:pPr marL="0" indent="0" algn="ctr" defTabSz="1080135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000" b="1">
                <a:latin typeface="맑은 고딕"/>
                <a:ea typeface="맑은 고딕"/>
              </a:rPr>
              <a:t>2</a:t>
            </a:r>
            <a:endParaRPr lang="ko-KR" altLang="en-US" sz="1000" b="1" i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>
          <a:xfrm>
            <a:off x="1690790" y="571137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</a:ln>
          <a:effectLst/>
        </p:spPr>
        <p:txBody>
          <a:bodyPr vert="horz" wrap="none" lIns="89999" tIns="46800" rIns="89999" bIns="46800" anchor="ctr" anchorCtr="0"/>
          <a:lstStyle/>
          <a:p>
            <a:pPr marL="0" indent="0" algn="ctr" defTabSz="1080135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000" b="1">
                <a:latin typeface="맑은 고딕"/>
                <a:ea typeface="맑은 고딕"/>
              </a:rPr>
              <a:t>3</a:t>
            </a:r>
            <a:endParaRPr lang="ko-KR" altLang="en-US" sz="1000" b="1" i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/>
          </a:p>
        </p:txBody>
      </p:sp>
      <p:sp>
        <p:nvSpPr>
          <p:cNvPr id="4" name="직사각형 3"/>
          <p:cNvSpPr/>
          <p:nvPr/>
        </p:nvSpPr>
        <p:spPr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none" lIns="89999" tIns="46800" rIns="89999" bIns="46800" anchor="t" anchorCtr="0"/>
          <a:lstStyle/>
          <a:p>
            <a:pPr marL="0" indent="0" algn="l" defTabSz="1080135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500" b="0" i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indent="0" algn="just" defTabSz="1080135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0" i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ko-KR" altLang="en-US" sz="1050" b="0" i="0">
                <a:solidFill>
                  <a:schemeClr val="tx1"/>
                </a:solidFill>
                <a:latin typeface="맑은 고딕"/>
                <a:ea typeface="맑은 고딕"/>
              </a:rPr>
              <a:t>등록한 과목 목록과 </a:t>
            </a:r>
            <a:r>
              <a:rPr lang="en-US" altLang="ko-KR" sz="1050" b="0" i="0">
                <a:solidFill>
                  <a:schemeClr val="tx1"/>
                </a:solidFill>
                <a:latin typeface="맑은 고딕"/>
                <a:ea typeface="맑은 고딕"/>
              </a:rPr>
              <a:t>To Do</a:t>
            </a:r>
            <a:r>
              <a:rPr lang="ko-KR" altLang="en-US" sz="1050" b="0" i="0">
                <a:solidFill>
                  <a:schemeClr val="tx1"/>
                </a:solidFill>
                <a:latin typeface="맑은 고딕"/>
                <a:ea typeface="맑은 고딕"/>
              </a:rPr>
              <a:t>를 출력한다</a:t>
            </a:r>
            <a:r>
              <a:rPr lang="en-US" altLang="ko-KR" sz="1050" b="0" i="0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771385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none" lIns="89999" tIns="46800" rIns="89999" bIns="46800" anchor="t" anchorCtr="0"/>
            <a:lstStyle/>
            <a:p>
              <a:pPr marL="0" indent="0" algn="l" defTabSz="1080135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ko-KR" sz="500" b="0" i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ctr" defTabSz="1080135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ko-KR" altLang="en-US" sz="1200" b="1">
                  <a:latin typeface="맑은 고딕"/>
                  <a:ea typeface="맑은 고딕"/>
                </a:rPr>
                <a:t>화면 순서</a:t>
              </a:r>
              <a:endParaRPr lang="en-US" altLang="ko-KR" sz="1200" b="1" i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none" lIns="89999" tIns="144000" rIns="89999" bIns="46800" anchor="t" anchorCtr="0"/>
            <a:lstStyle/>
            <a:p>
              <a:pPr algn="just">
                <a:buFont typeface="Arial"/>
                <a:buChar char="•"/>
              </a:pPr>
              <a:r>
                <a:rPr lang="ko-KR" altLang="en-US" sz="1050" dirty="0">
                  <a:latin typeface="맑은 고딕"/>
                  <a:ea typeface="맑은 고딕"/>
                </a:rPr>
                <a:t> 과목 </a:t>
              </a:r>
              <a:r>
                <a:rPr lang="en-US" altLang="ko-KR" sz="1050" dirty="0">
                  <a:latin typeface="맑은 고딕"/>
                  <a:ea typeface="맑은 고딕"/>
                </a:rPr>
                <a:t>+</a:t>
              </a:r>
              <a:r>
                <a:rPr lang="ko-KR" altLang="en-US" sz="1050" dirty="0">
                  <a:latin typeface="맑은 고딕"/>
                  <a:ea typeface="맑은 고딕"/>
                </a:rPr>
                <a:t>버튼을 누를 시 </a:t>
              </a:r>
              <a:r>
                <a:rPr lang="en-US" altLang="ko-KR" sz="1050" dirty="0">
                  <a:latin typeface="맑은 고딕"/>
                  <a:ea typeface="맑은 고딕"/>
                </a:rPr>
                <a:t>SC004</a:t>
              </a:r>
              <a:r>
                <a:rPr lang="ko-KR" altLang="en-US" sz="1050" dirty="0">
                  <a:latin typeface="맑은 고딕"/>
                  <a:ea typeface="맑은 고딕"/>
                </a:rPr>
                <a:t>로 이동한다</a:t>
              </a:r>
              <a:r>
                <a:rPr lang="en-US" altLang="ko-KR" sz="1050" dirty="0">
                  <a:latin typeface="맑은 고딕"/>
                  <a:ea typeface="맑은 고딕"/>
                </a:rPr>
                <a:t>.</a:t>
              </a:r>
            </a:p>
            <a:p>
              <a:pPr algn="just">
                <a:buFont typeface="Arial"/>
                <a:buChar char="•"/>
              </a:pPr>
              <a:endParaRPr lang="en-US" altLang="ko-KR" sz="1050" dirty="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r>
                <a:rPr lang="en-US" altLang="ko-KR" sz="1050" dirty="0">
                  <a:latin typeface="맑은 고딕"/>
                  <a:ea typeface="맑은 고딕"/>
                </a:rPr>
                <a:t> To Do</a:t>
              </a:r>
              <a:r>
                <a:rPr lang="ko-KR" altLang="en-US" sz="1050" dirty="0">
                  <a:latin typeface="맑은 고딕"/>
                  <a:ea typeface="맑은 고딕"/>
                </a:rPr>
                <a:t> </a:t>
              </a:r>
              <a:r>
                <a:rPr lang="en-US" altLang="ko-KR" sz="1050" dirty="0">
                  <a:latin typeface="맑은 고딕"/>
                  <a:ea typeface="맑은 고딕"/>
                </a:rPr>
                <a:t>+</a:t>
              </a:r>
              <a:r>
                <a:rPr lang="ko-KR" altLang="en-US" sz="1050" dirty="0">
                  <a:latin typeface="맑은 고딕"/>
                  <a:ea typeface="맑은 고딕"/>
                </a:rPr>
                <a:t>버튼을 누를 시 </a:t>
              </a:r>
              <a:r>
                <a:rPr lang="en-US" altLang="ko-KR" sz="1050" dirty="0">
                  <a:latin typeface="맑은 고딕"/>
                  <a:ea typeface="맑은 고딕"/>
                </a:rPr>
                <a:t>SC007</a:t>
              </a:r>
              <a:r>
                <a:rPr lang="ko-KR" altLang="en-US" sz="1050" dirty="0">
                  <a:latin typeface="맑은 고딕"/>
                  <a:ea typeface="맑은 고딕"/>
                </a:rPr>
                <a:t>로 이동한다</a:t>
              </a:r>
              <a:r>
                <a:rPr lang="en-US" altLang="ko-KR" sz="1050" dirty="0">
                  <a:latin typeface="맑은 고딕"/>
                  <a:ea typeface="맑은 고딕"/>
                </a:rPr>
                <a:t>.</a:t>
              </a:r>
            </a:p>
            <a:p>
              <a:pPr algn="just">
                <a:buFont typeface="Arial"/>
                <a:buChar char="•"/>
              </a:pPr>
              <a:endParaRPr lang="en-US" altLang="ko-KR" sz="1050" dirty="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r>
                <a:rPr lang="en-US" altLang="ko-KR" sz="1050" dirty="0">
                  <a:latin typeface="맑은 고딕"/>
                  <a:ea typeface="맑은 고딕"/>
                </a:rPr>
                <a:t> </a:t>
              </a:r>
              <a:r>
                <a:rPr lang="ko-KR" altLang="en-US" sz="1050" dirty="0">
                  <a:latin typeface="맑은 고딕"/>
                  <a:ea typeface="맑은 고딕"/>
                </a:rPr>
                <a:t>출력된 과목 을 더블 클릭 시 </a:t>
              </a:r>
              <a:r>
                <a:rPr lang="en-US" altLang="ko-KR" sz="1050" dirty="0">
                  <a:latin typeface="맑은 고딕"/>
                  <a:ea typeface="맑은 고딕"/>
                </a:rPr>
                <a:t>SC004</a:t>
              </a:r>
              <a:r>
                <a:rPr lang="ko-KR" altLang="en-US" sz="1050" dirty="0">
                  <a:latin typeface="맑은 고딕"/>
                  <a:ea typeface="맑은 고딕"/>
                </a:rPr>
                <a:t>으로 이동한다</a:t>
              </a:r>
              <a:r>
                <a:rPr lang="en-US" altLang="ko-KR" sz="1050" dirty="0">
                  <a:latin typeface="맑은 고딕"/>
                  <a:ea typeface="맑은 고딕"/>
                </a:rPr>
                <a:t>.</a:t>
              </a:r>
            </a:p>
            <a:p>
              <a:pPr algn="just"/>
              <a:endParaRPr lang="en-US" altLang="ko-KR" sz="1050" dirty="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r>
                <a:rPr lang="en-US" altLang="ko-KR" sz="1050" dirty="0">
                  <a:latin typeface="맑은 고딕"/>
                  <a:ea typeface="맑은 고딕"/>
                </a:rPr>
                <a:t> </a:t>
              </a:r>
              <a:r>
                <a:rPr lang="ko-KR" altLang="en-US" sz="1050" dirty="0">
                  <a:latin typeface="맑은 고딕"/>
                  <a:ea typeface="맑은 고딕"/>
                </a:rPr>
                <a:t>출력된 </a:t>
              </a:r>
              <a:r>
                <a:rPr lang="en-US" altLang="ko-KR" sz="1050" dirty="0">
                  <a:latin typeface="맑은 고딕"/>
                  <a:ea typeface="맑은 고딕"/>
                </a:rPr>
                <a:t>To Do</a:t>
              </a:r>
              <a:r>
                <a:rPr lang="ko-KR" altLang="en-US" sz="1050" dirty="0">
                  <a:latin typeface="맑은 고딕"/>
                  <a:ea typeface="맑은 고딕"/>
                </a:rPr>
                <a:t>를 더블 클릭 시 </a:t>
              </a:r>
              <a:r>
                <a:rPr lang="en-US" altLang="ko-KR" sz="1050" dirty="0">
                  <a:latin typeface="맑은 고딕"/>
                  <a:ea typeface="맑은 고딕"/>
                </a:rPr>
                <a:t>SC007</a:t>
              </a:r>
              <a:r>
                <a:rPr lang="ko-KR" altLang="en-US" sz="1050" dirty="0">
                  <a:latin typeface="맑은 고딕"/>
                  <a:ea typeface="맑은 고딕"/>
                </a:rPr>
                <a:t>으로 이동한다</a:t>
              </a:r>
              <a:r>
                <a:rPr lang="en-US" altLang="ko-KR" sz="1050" dirty="0">
                  <a:latin typeface="맑은 고딕"/>
                  <a:ea typeface="맑은 고딕"/>
                </a:rPr>
                <a:t>.</a:t>
              </a:r>
            </a:p>
            <a:p>
              <a:pPr algn="just" defTabSz="1260157">
                <a:buFont typeface="Arial"/>
                <a:buChar char="•"/>
              </a:pPr>
              <a:r>
                <a:rPr lang="ko-KR" altLang="en-US" sz="1050" dirty="0">
                  <a:latin typeface="맑은 고딕"/>
                  <a:ea typeface="맑은 고딕"/>
                </a:rPr>
                <a:t>사용자가 등록한 </a:t>
              </a:r>
              <a:r>
                <a:rPr lang="en-US" altLang="ko-KR" sz="1050" dirty="0">
                  <a:latin typeface="맑은 고딕"/>
                  <a:ea typeface="맑은 고딕"/>
                </a:rPr>
                <a:t>To do</a:t>
              </a:r>
              <a:r>
                <a:rPr lang="ko-KR" altLang="en-US" sz="1050" dirty="0">
                  <a:latin typeface="맑은 고딕"/>
                  <a:ea typeface="맑은 고딕"/>
                </a:rPr>
                <a:t>를 </a:t>
              </a:r>
              <a:r>
                <a:rPr lang="en-US" altLang="ko-KR" sz="1050" dirty="0">
                  <a:latin typeface="맑은 고딕"/>
                  <a:ea typeface="맑은 고딕"/>
                </a:rPr>
                <a:t>default </a:t>
              </a:r>
              <a:r>
                <a:rPr lang="ko-KR" altLang="en-US" sz="1050" dirty="0">
                  <a:latin typeface="맑은 고딕"/>
                  <a:ea typeface="맑은 고딕"/>
                </a:rPr>
                <a:t>값에 맞게 정렬하여 출력한다</a:t>
              </a:r>
              <a:r>
                <a:rPr lang="en-US" altLang="ko-KR" sz="1050" dirty="0">
                  <a:latin typeface="맑은 고딕"/>
                  <a:ea typeface="맑은 고딕"/>
                </a:rPr>
                <a:t>.</a:t>
              </a:r>
            </a:p>
            <a:p>
              <a:pPr algn="just" defTabSz="1260157">
                <a:buFont typeface="Arial"/>
                <a:buChar char="•"/>
              </a:pPr>
              <a:endParaRPr lang="en-US" altLang="ko-KR" sz="1050" dirty="0">
                <a:latin typeface="맑은 고딕"/>
                <a:ea typeface="맑은 고딕"/>
              </a:endParaRPr>
            </a:p>
            <a:p>
              <a:pPr algn="just" defTabSz="1260157">
                <a:buFont typeface="Arial"/>
                <a:buChar char="•"/>
              </a:pPr>
              <a:r>
                <a:rPr lang="en-US" altLang="ko-KR" sz="1050" dirty="0">
                  <a:latin typeface="맑은 고딕"/>
                  <a:ea typeface="맑은 고딕"/>
                </a:rPr>
                <a:t> </a:t>
              </a:r>
              <a:r>
                <a:rPr lang="ko-KR" altLang="en-US" sz="1050" dirty="0">
                  <a:latin typeface="맑은 고딕"/>
                  <a:ea typeface="맑은 고딕"/>
                </a:rPr>
                <a:t>역삼각형 버튼을 누르면 </a:t>
              </a:r>
              <a:r>
                <a:rPr lang="en-US" altLang="ko-KR" sz="1050" dirty="0">
                  <a:latin typeface="맑은 고딕"/>
                  <a:ea typeface="맑은 고딕"/>
                </a:rPr>
                <a:t>To do</a:t>
              </a:r>
              <a:r>
                <a:rPr lang="ko-KR" altLang="en-US" sz="1050" dirty="0">
                  <a:latin typeface="맑은 고딕"/>
                  <a:ea typeface="맑은 고딕"/>
                </a:rPr>
                <a:t>를 정렬하는 방식을 출력한다</a:t>
              </a:r>
              <a:r>
                <a:rPr lang="en-US" altLang="ko-KR" sz="1050" dirty="0">
                  <a:latin typeface="맑은 고딕"/>
                  <a:ea typeface="맑은 고딕"/>
                </a:rPr>
                <a:t>.</a:t>
              </a:r>
            </a:p>
            <a:p>
              <a:pPr algn="just" defTabSz="1260157">
                <a:buFont typeface="Arial"/>
                <a:buChar char="•"/>
              </a:pPr>
              <a:endParaRPr lang="en-US" altLang="ko-KR" sz="1050" dirty="0">
                <a:latin typeface="맑은 고딕"/>
                <a:ea typeface="맑은 고딕"/>
              </a:endParaRPr>
            </a:p>
            <a:p>
              <a:pPr algn="just" defTabSz="1260157">
                <a:buFont typeface="Arial"/>
                <a:buChar char="•"/>
              </a:pPr>
              <a:r>
                <a:rPr lang="en-US" altLang="ko-KR" sz="1050" dirty="0">
                  <a:latin typeface="맑은 고딕"/>
                  <a:ea typeface="맑은 고딕"/>
                </a:rPr>
                <a:t> </a:t>
              </a:r>
              <a:r>
                <a:rPr lang="ko-KR" altLang="en-US" sz="1050" dirty="0">
                  <a:latin typeface="맑은 고딕"/>
                  <a:ea typeface="맑은 고딕"/>
                </a:rPr>
                <a:t>선택한 정렬 방식으로 </a:t>
              </a:r>
              <a:r>
                <a:rPr lang="en-US" altLang="ko-KR" sz="1050" dirty="0">
                  <a:latin typeface="맑은 고딕"/>
                  <a:ea typeface="맑은 고딕"/>
                </a:rPr>
                <a:t>To do</a:t>
              </a:r>
              <a:r>
                <a:rPr lang="ko-KR" altLang="en-US" sz="1050" dirty="0">
                  <a:latin typeface="맑은 고딕"/>
                  <a:ea typeface="맑은 고딕"/>
                </a:rPr>
                <a:t>를 정렬한다</a:t>
              </a:r>
              <a:r>
                <a:rPr lang="en-US" altLang="ko-KR" sz="1050" dirty="0">
                  <a:latin typeface="맑은 고딕"/>
                  <a:ea typeface="맑은 고딕"/>
                </a:rPr>
                <a:t>.</a:t>
              </a:r>
            </a:p>
            <a:p>
              <a:pPr algn="just">
                <a:buFont typeface="Arial"/>
                <a:buChar char="•"/>
              </a:pPr>
              <a:endParaRPr lang="en-US" altLang="ko-KR" sz="1050" dirty="0">
                <a:latin typeface="맑은 고딕"/>
                <a:ea typeface="맑은 고딕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646025"/>
            <a:ext cx="4183813" cy="2616751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none" lIns="89999" tIns="46800" rIns="89999" bIns="46800" anchor="t" anchorCtr="0"/>
            <a:lstStyle/>
            <a:p>
              <a:pPr marL="0" indent="0" algn="l" defTabSz="1080135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ko-KR" sz="500" b="0" i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algn="ctr" defTabSz="1080135"/>
              <a:r>
                <a:rPr lang="en-US" altLang="ko-KR" sz="1200" b="1">
                  <a:latin typeface="맑은 고딕"/>
                  <a:ea typeface="맑은 고딕"/>
                </a:rPr>
                <a:t>UI </a:t>
              </a:r>
              <a:r>
                <a:rPr lang="ko-KR" altLang="en-US" sz="1200" b="1">
                  <a:latin typeface="맑은 고딕"/>
                  <a:ea typeface="맑은 고딕"/>
                </a:rPr>
                <a:t>요구사항</a:t>
              </a:r>
              <a:endParaRPr lang="en-US" altLang="ko-KR" sz="1200" b="1">
                <a:latin typeface="맑은 고딕"/>
                <a:ea typeface="맑은 고딕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none" lIns="89999" tIns="144000" rIns="89999" bIns="46800" anchor="t" anchorCtr="0"/>
            <a:lstStyle/>
            <a:p>
              <a:pPr algn="just">
                <a:buFont typeface="Arial"/>
                <a:buChar char="•"/>
              </a:pPr>
              <a:r>
                <a:rPr lang="en-US" altLang="ko-KR" sz="1050">
                  <a:latin typeface="맑은 고딕"/>
                  <a:ea typeface="맑은 고딕"/>
                </a:rPr>
                <a:t> </a:t>
              </a:r>
              <a:r>
                <a:rPr lang="ko-KR" altLang="en-US" sz="1050">
                  <a:latin typeface="맑은 고딕"/>
                  <a:ea typeface="맑은 고딕"/>
                </a:rPr>
                <a:t>배경 색은 주황색</a:t>
              </a:r>
              <a:r>
                <a:rPr lang="en-US" altLang="ko-KR" sz="1050">
                  <a:latin typeface="맑은 고딕"/>
                  <a:ea typeface="맑은 고딕"/>
                </a:rPr>
                <a:t>(#fab858)</a:t>
              </a:r>
              <a:r>
                <a:rPr lang="ko-KR" altLang="en-US" sz="1050">
                  <a:latin typeface="맑은 고딕"/>
                  <a:ea typeface="맑은 고딕"/>
                </a:rPr>
                <a:t>으로 한다</a:t>
              </a:r>
              <a:r>
                <a:rPr lang="en-US" altLang="ko-KR" sz="1050">
                  <a:latin typeface="맑은 고딕"/>
                  <a:ea typeface="맑은 고딕"/>
                </a:rPr>
                <a:t>.</a:t>
              </a:r>
            </a:p>
            <a:p>
              <a:pPr algn="just">
                <a:buFont typeface="Arial"/>
                <a:buChar char="•"/>
              </a:pPr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r>
                <a:rPr lang="en-US" altLang="ko-KR" sz="1050">
                  <a:latin typeface="맑은 고딕"/>
                  <a:ea typeface="맑은 고딕"/>
                </a:rPr>
                <a:t> </a:t>
              </a:r>
              <a:r>
                <a:rPr lang="ko-KR" altLang="en-US" sz="1050">
                  <a:latin typeface="맑은 고딕"/>
                  <a:ea typeface="맑은 고딕"/>
                </a:rPr>
                <a:t>폰트는 한컴 윤고딕 </a:t>
              </a:r>
              <a:r>
                <a:rPr lang="en-US" altLang="ko-KR" sz="1050">
                  <a:latin typeface="맑은 고딕"/>
                  <a:ea typeface="맑은 고딕"/>
                </a:rPr>
                <a:t>250</a:t>
              </a:r>
              <a:r>
                <a:rPr lang="ko-KR" altLang="en-US" sz="1050">
                  <a:latin typeface="맑은 고딕"/>
                  <a:ea typeface="맑은 고딕"/>
                </a:rPr>
                <a:t>을 사용한다</a:t>
              </a:r>
              <a:r>
                <a:rPr lang="en-US" altLang="ko-KR" sz="1050">
                  <a:latin typeface="맑은 고딕"/>
                  <a:ea typeface="맑은 고딕"/>
                </a:rPr>
                <a:t>.</a:t>
              </a:r>
            </a:p>
            <a:p>
              <a:pPr algn="just">
                <a:buFont typeface="Arial"/>
                <a:buChar char="•"/>
              </a:pPr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r>
                <a:rPr lang="en-US" altLang="ko-KR" sz="1050">
                  <a:latin typeface="맑은 고딕"/>
                  <a:ea typeface="맑은 고딕"/>
                </a:rPr>
                <a:t> </a:t>
              </a:r>
              <a:r>
                <a:rPr lang="ko-KR" altLang="en-US" sz="1050">
                  <a:latin typeface="맑은 고딕"/>
                  <a:ea typeface="맑은 고딕"/>
                </a:rPr>
                <a:t>각 항목명과 버튼은 직관적으로 한다</a:t>
              </a:r>
              <a:r>
                <a:rPr lang="en-US" altLang="ko-KR" sz="1050">
                  <a:latin typeface="맑은 고딕"/>
                  <a:ea typeface="맑은 고딕"/>
                </a:rPr>
                <a:t>.</a:t>
              </a:r>
            </a:p>
            <a:p>
              <a:pPr algn="just">
                <a:buFont typeface="Arial"/>
                <a:buChar char="•"/>
              </a:pPr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r>
                <a:rPr lang="en-US" altLang="ko-KR" sz="1050">
                  <a:latin typeface="맑은 고딕"/>
                  <a:ea typeface="맑은 고딕"/>
                </a:rPr>
                <a:t> </a:t>
              </a:r>
              <a:r>
                <a:rPr lang="ko-KR" altLang="en-US" sz="1050">
                  <a:latin typeface="맑은 고딕"/>
                  <a:ea typeface="맑은 고딕"/>
                </a:rPr>
                <a:t>과목 및 </a:t>
              </a:r>
              <a:r>
                <a:rPr lang="en-US" altLang="ko-KR" sz="1050">
                  <a:latin typeface="맑은 고딕"/>
                  <a:ea typeface="맑은 고딕"/>
                </a:rPr>
                <a:t>To Do </a:t>
              </a:r>
              <a:r>
                <a:rPr lang="ko-KR" altLang="en-US" sz="1050">
                  <a:latin typeface="맑은 고딕"/>
                  <a:ea typeface="맑은 고딕"/>
                </a:rPr>
                <a:t>추가는 버튼으로 한다</a:t>
              </a:r>
              <a:r>
                <a:rPr lang="en-US" altLang="ko-KR" sz="1050">
                  <a:latin typeface="맑은 고딕"/>
                  <a:ea typeface="맑은 고딕"/>
                </a:rPr>
                <a:t>.</a:t>
              </a:r>
            </a:p>
            <a:p>
              <a:pPr algn="just">
                <a:buFont typeface="Arial"/>
                <a:buChar char="•"/>
              </a:pPr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endParaRPr lang="en-US" altLang="ko-KR" sz="1050">
                <a:latin typeface="맑은 고딕"/>
                <a:ea typeface="맑은 고딕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/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프로젝트 명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To Do List </a:t>
                      </a: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관리 프로그램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문서 명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UI </a:t>
                      </a: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설계서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1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메인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</a:t>
                      </a: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SC002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버전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관련 </a:t>
                      </a: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U_subject_03, U_todo_02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050" name="Picture 2" descr="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664520" y="1113665"/>
            <a:ext cx="3276600" cy="523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664520" y="1113665"/>
            <a:ext cx="3276600" cy="5238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/>
          </a:p>
        </p:txBody>
      </p:sp>
      <p:graphicFrame>
        <p:nvGraphicFramePr>
          <p:cNvPr id="27" name="내용 개체 틀 4"/>
          <p:cNvGraphicFramePr/>
          <p:nvPr/>
        </p:nvGraphicFramePr>
        <p:xfrm>
          <a:off x="4623752" y="1222736"/>
          <a:ext cx="4050032" cy="15818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입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I/O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I/O 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명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과목 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To Do </a:t>
                      </a:r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Push Button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과목</a:t>
                      </a: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목록 상세 보기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Panel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To Do </a:t>
                      </a:r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목록 상세 보기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Panel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/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프로젝트 명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To Do List </a:t>
                      </a: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관리 프로그램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문서 명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UI </a:t>
                      </a: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설계서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1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메인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</a:t>
                      </a: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SC002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버전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관련 </a:t>
                      </a: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U_subject_03, U_todo_02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>
          <a:xfrm>
            <a:off x="3460505" y="111366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</a:ln>
          <a:effectLst/>
        </p:spPr>
        <p:txBody>
          <a:bodyPr vert="horz" wrap="none" lIns="89999" tIns="46800" rIns="89999" bIns="46800" anchor="ctr" anchorCtr="0"/>
          <a:lstStyle/>
          <a:p>
            <a:pPr marL="0" indent="0" algn="ctr" defTabSz="1080135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000" b="1" i="0">
                <a:solidFill>
                  <a:schemeClr val="tx1"/>
                </a:solidFill>
                <a:latin typeface="맑은 고딕"/>
                <a:ea typeface="맑은 고딕"/>
              </a:rPr>
              <a:t>1</a:t>
            </a:r>
            <a:endParaRPr lang="ko-KR" altLang="en-US" sz="1000" b="1" i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>
          <a:xfrm>
            <a:off x="3460505" y="373304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</a:ln>
          <a:effectLst/>
        </p:spPr>
        <p:txBody>
          <a:bodyPr vert="horz" wrap="none" lIns="89999" tIns="46800" rIns="89999" bIns="46800" anchor="ctr" anchorCtr="0"/>
          <a:lstStyle/>
          <a:p>
            <a:pPr marL="0" indent="0" algn="ctr" defTabSz="1080135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000" b="1">
                <a:latin typeface="맑은 고딕"/>
                <a:ea typeface="맑은 고딕"/>
              </a:rPr>
              <a:t>2</a:t>
            </a:r>
            <a:endParaRPr lang="ko-KR" altLang="en-US" sz="1000" b="1" i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>
          <a:xfrm>
            <a:off x="664520" y="148661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</a:ln>
          <a:effectLst/>
        </p:spPr>
        <p:txBody>
          <a:bodyPr vert="horz" wrap="none" lIns="89999" tIns="46800" rIns="89999" bIns="46800" anchor="ctr" anchorCtr="0"/>
          <a:lstStyle/>
          <a:p>
            <a:pPr marL="0" indent="0" algn="ctr" defTabSz="1080135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000" b="1">
                <a:latin typeface="맑은 고딕"/>
                <a:ea typeface="맑은 고딕"/>
              </a:rPr>
              <a:t>3</a:t>
            </a:r>
            <a:endParaRPr lang="ko-KR" altLang="en-US" sz="1000" b="1" i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>
          <a:xfrm>
            <a:off x="664520" y="410821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</a:ln>
          <a:effectLst/>
        </p:spPr>
        <p:txBody>
          <a:bodyPr vert="horz" wrap="none" lIns="89999" tIns="46800" rIns="89999" bIns="46800" anchor="ctr" anchorCtr="0"/>
          <a:lstStyle/>
          <a:p>
            <a:pPr marL="0" indent="0" algn="ctr" defTabSz="1080135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000" b="1" i="0">
                <a:solidFill>
                  <a:schemeClr val="tx1"/>
                </a:solidFill>
                <a:latin typeface="맑은 고딕"/>
                <a:ea typeface="맑은 고딕"/>
              </a:rPr>
              <a:t>4</a:t>
            </a:r>
            <a:endParaRPr lang="ko-KR" altLang="en-US" sz="1000" b="1" i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lvl="0" indent="0" algn="r" defTabSz="1260157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900" b="0" i="1" spc="5">
                <a:solidFill>
                  <a:srgbClr val="000066"/>
                </a:solidFill>
                <a:latin typeface="Times New Roman"/>
                <a:ea typeface="굴림"/>
                <a:cs typeface="+mn-cs"/>
              </a:rPr>
              <a:t>팀 명</a:t>
            </a:r>
            <a:endParaRPr lang="en-US" altLang="ko-KR" sz="900" b="0" i="1" spc="5">
              <a:solidFill>
                <a:srgbClr val="000066"/>
              </a:solidFill>
              <a:latin typeface="Times New Roman"/>
              <a:ea typeface="굴림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none" lIns="89999" tIns="46800" rIns="89999" bIns="46800" anchor="t" anchorCtr="0"/>
          <a:lstStyle/>
          <a:p>
            <a:pPr marL="0" lvl="0" indent="0" algn="l" defTabSz="1260157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500" b="0" i="0" spc="9">
              <a:solidFill>
                <a:srgbClr val="000000"/>
              </a:solidFill>
              <a:latin typeface="맑은 고딕"/>
              <a:ea typeface="맑은 고딕"/>
              <a:cs typeface="+mn-cs"/>
            </a:endParaRPr>
          </a:p>
          <a:p>
            <a:pPr marL="0" lvl="0" indent="0" algn="just" defTabSz="1260157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050" b="0" i="0" spc="5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 To do</a:t>
            </a:r>
            <a:r>
              <a:rPr lang="ko-KR" altLang="en-US" sz="1050" b="0" i="0" spc="5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의 추가 및 편집을 관리하는 화면이다</a:t>
            </a:r>
            <a:r>
              <a:rPr lang="en-US" altLang="ko-KR" sz="1050" b="0" i="0" spc="5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none" lIns="89999" tIns="46800" rIns="89999" bIns="46800" anchor="t" anchorCtr="0"/>
            <a:lstStyle/>
            <a:p>
              <a:pPr marL="0" lvl="0" indent="0" algn="l" defTabSz="1260157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ko-KR" sz="500" b="0" i="0" spc="9">
                <a:solidFill>
                  <a:srgbClr val="000000"/>
                </a:solidFill>
                <a:latin typeface="맑은 고딕"/>
                <a:ea typeface="맑은 고딕"/>
                <a:cs typeface="+mn-cs"/>
              </a:endParaRPr>
            </a:p>
            <a:p>
              <a:pPr marL="0" lvl="0" indent="0" algn="ctr" defTabSz="1260157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ko-KR" altLang="en-US" sz="1200" b="1" i="0" spc="5">
                  <a:solidFill>
                    <a:srgbClr val="000000"/>
                  </a:solidFill>
                  <a:latin typeface="맑은 고딕"/>
                  <a:ea typeface="맑은 고딕"/>
                  <a:cs typeface="+mn-cs"/>
                </a:rPr>
                <a:t>화면 순서</a:t>
              </a:r>
              <a:endParaRPr lang="en-US" altLang="ko-KR" sz="1200" b="1" i="0" spc="5">
                <a:solidFill>
                  <a:srgbClr val="000000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none" lIns="89999" tIns="144000" rIns="89999" bIns="46800" anchor="t" anchorCtr="0"/>
            <a:lstStyle/>
            <a:p>
              <a:pPr marL="0" lvl="0" indent="0" algn="just" defTabSz="1260157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•"/>
              </a:pPr>
              <a:r>
                <a:rPr lang="en-US" altLang="ko-KR" sz="1050" b="0" i="0" spc="5">
                  <a:solidFill>
                    <a:srgbClr val="000000"/>
                  </a:solidFill>
                  <a:latin typeface="맑은 고딕"/>
                  <a:ea typeface="맑은 고딕"/>
                  <a:cs typeface="+mn-cs"/>
                </a:rPr>
                <a:t> </a:t>
              </a:r>
              <a:r>
                <a:rPr lang="ko-KR" altLang="en-US" sz="1050" b="0" i="0" spc="5">
                  <a:solidFill>
                    <a:srgbClr val="000000"/>
                  </a:solidFill>
                  <a:latin typeface="맑은 고딕"/>
                  <a:ea typeface="맑은 고딕"/>
                  <a:cs typeface="+mn-cs"/>
                </a:rPr>
                <a:t>사용자가 입력한 내용이 각 체크박스에 표시된다</a:t>
              </a:r>
              <a:r>
                <a:rPr lang="en-US" altLang="ko-KR" sz="1050" b="0" i="0" spc="5">
                  <a:solidFill>
                    <a:srgbClr val="000000"/>
                  </a:solidFill>
                  <a:latin typeface="맑은 고딕"/>
                  <a:ea typeface="맑은 고딕"/>
                  <a:cs typeface="+mn-cs"/>
                </a:rPr>
                <a:t>.</a:t>
              </a:r>
            </a:p>
            <a:p>
              <a:pPr marL="0" lvl="0" indent="0" algn="just" defTabSz="1260157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•"/>
              </a:pPr>
              <a:endParaRPr lang="en-US" altLang="ko-KR" sz="1050" b="0" i="0" spc="5">
                <a:solidFill>
                  <a:srgbClr val="000000"/>
                </a:solidFill>
                <a:latin typeface="맑은 고딕"/>
                <a:ea typeface="맑은 고딕"/>
                <a:cs typeface="+mn-cs"/>
              </a:endParaRPr>
            </a:p>
            <a:p>
              <a:pPr marL="0" lvl="0" indent="0" algn="just" defTabSz="1260157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•"/>
              </a:pPr>
              <a:r>
                <a:rPr lang="en-US" altLang="ko-KR" sz="1050">
                  <a:solidFill>
                    <a:srgbClr val="000000"/>
                  </a:solidFill>
                  <a:latin typeface="맑은 고딕"/>
                  <a:ea typeface="맑은 고딕"/>
                </a:rPr>
                <a:t> </a:t>
              </a:r>
              <a:r>
                <a:rPr lang="ko-KR" altLang="en-US" sz="1050">
                  <a:solidFill>
                    <a:srgbClr val="000000"/>
                  </a:solidFill>
                  <a:latin typeface="맑은 고딕"/>
                  <a:ea typeface="맑은 고딕"/>
                </a:rPr>
                <a:t>저장 버튼을 누를 시에 새로운 </a:t>
              </a:r>
              <a:r>
                <a:rPr lang="en-US" altLang="ko-KR" sz="1050">
                  <a:solidFill>
                    <a:srgbClr val="000000"/>
                  </a:solidFill>
                  <a:latin typeface="맑은 고딕"/>
                  <a:ea typeface="맑은 고딕"/>
                </a:rPr>
                <a:t>To do </a:t>
              </a:r>
              <a:r>
                <a:rPr lang="ko-KR" altLang="en-US" sz="1050">
                  <a:solidFill>
                    <a:srgbClr val="000000"/>
                  </a:solidFill>
                  <a:latin typeface="맑은 고딕"/>
                  <a:ea typeface="맑은 고딕"/>
                </a:rPr>
                <a:t>항목이 추가되며</a:t>
              </a:r>
              <a:r>
                <a:rPr lang="en-US" altLang="ko-KR" sz="1050">
                  <a:solidFill>
                    <a:srgbClr val="000000"/>
                  </a:solidFill>
                  <a:latin typeface="맑은 고딕"/>
                  <a:ea typeface="맑은 고딕"/>
                </a:rPr>
                <a:t>, SC006</a:t>
              </a:r>
              <a:r>
                <a:rPr lang="ko-KR" altLang="en-US" sz="1050">
                  <a:solidFill>
                    <a:srgbClr val="000000"/>
                  </a:solidFill>
                  <a:latin typeface="맑은 고딕"/>
                  <a:ea typeface="맑은 고딕"/>
                </a:rPr>
                <a:t>으로</a:t>
              </a:r>
            </a:p>
            <a:p>
              <a:pPr marL="0" lvl="0" indent="0" algn="just" defTabSz="1260157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050" b="0" i="0" spc="5">
                  <a:solidFill>
                    <a:srgbClr val="000000"/>
                  </a:solidFill>
                  <a:latin typeface="맑은 고딕"/>
                  <a:ea typeface="맑은 고딕"/>
                  <a:cs typeface="+mn-cs"/>
                </a:rPr>
                <a:t>넘어간다</a:t>
              </a:r>
              <a:r>
                <a:rPr lang="en-US" altLang="ko-KR" sz="1050" b="0" i="0" spc="5">
                  <a:solidFill>
                    <a:srgbClr val="000000"/>
                  </a:solidFill>
                  <a:latin typeface="맑은 고딕"/>
                  <a:ea typeface="맑은 고딕"/>
                  <a:cs typeface="+mn-cs"/>
                </a:rPr>
                <a:t>.</a:t>
              </a:r>
            </a:p>
            <a:p>
              <a:pPr marL="0" lvl="0" indent="0" algn="just" defTabSz="1260157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altLang="ko-KR" sz="1050" b="0" i="0" spc="5">
                <a:solidFill>
                  <a:srgbClr val="000000"/>
                </a:solidFill>
                <a:latin typeface="맑은 고딕"/>
                <a:ea typeface="맑은 고딕"/>
                <a:cs typeface="+mn-cs"/>
              </a:endParaRPr>
            </a:p>
            <a:p>
              <a:pPr marL="0" lvl="0" indent="0" algn="just" defTabSz="1260157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•"/>
              </a:pPr>
              <a:r>
                <a:rPr lang="en-US" altLang="ko-KR" sz="1050" b="0" i="0" spc="5">
                  <a:solidFill>
                    <a:srgbClr val="000000"/>
                  </a:solidFill>
                  <a:latin typeface="맑은 고딕"/>
                  <a:ea typeface="맑은 고딕"/>
                  <a:cs typeface="+mn-cs"/>
                </a:rPr>
                <a:t> </a:t>
              </a:r>
              <a:r>
                <a:rPr lang="ko-KR" altLang="en-US" sz="1050" b="0" i="0" spc="5">
                  <a:solidFill>
                    <a:srgbClr val="000000"/>
                  </a:solidFill>
                  <a:latin typeface="맑은 고딕"/>
                  <a:ea typeface="맑은 고딕"/>
                  <a:cs typeface="+mn-cs"/>
                </a:rPr>
                <a:t>취소 버튼을 누를 시에 아무 작업도 하지 않고 </a:t>
              </a:r>
              <a:r>
                <a:rPr lang="en-US" altLang="ko-KR" sz="1050" b="0" i="0" spc="5">
                  <a:solidFill>
                    <a:srgbClr val="000000"/>
                  </a:solidFill>
                  <a:latin typeface="맑은 고딕"/>
                  <a:ea typeface="맑은 고딕"/>
                  <a:cs typeface="+mn-cs"/>
                </a:rPr>
                <a:t>SC006</a:t>
              </a:r>
              <a:r>
                <a:rPr lang="ko-KR" altLang="en-US" sz="1050" b="0" i="0" spc="5">
                  <a:solidFill>
                    <a:srgbClr val="000000"/>
                  </a:solidFill>
                  <a:latin typeface="맑은 고딕"/>
                  <a:ea typeface="맑은 고딕"/>
                  <a:cs typeface="+mn-cs"/>
                </a:rPr>
                <a:t>으로 넘어간다</a:t>
              </a:r>
              <a:r>
                <a:rPr lang="en-US" altLang="ko-KR" sz="1050" b="0" i="0" spc="5">
                  <a:solidFill>
                    <a:srgbClr val="000000"/>
                  </a:solidFill>
                  <a:latin typeface="맑은 고딕"/>
                  <a:ea typeface="맑은 고딕"/>
                  <a:cs typeface="+mn-cs"/>
                </a:rPr>
                <a:t>.</a:t>
              </a:r>
            </a:p>
            <a:p>
              <a:pPr marL="0" lvl="0" indent="0" algn="just" defTabSz="1260157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•"/>
              </a:pPr>
              <a:endParaRPr lang="en-US" altLang="ko-KR" sz="1050" b="0" i="0" spc="5">
                <a:solidFill>
                  <a:srgbClr val="000000"/>
                </a:solidFill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none" lIns="89999" tIns="46800" rIns="89999" bIns="46800" anchor="t" anchorCtr="0"/>
            <a:lstStyle/>
            <a:p>
              <a:pPr marL="0" lvl="0" indent="0" algn="l" defTabSz="1260157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ko-KR" sz="500" b="0" i="0" spc="9">
                <a:solidFill>
                  <a:srgbClr val="000000"/>
                </a:solidFill>
                <a:latin typeface="맑은 고딕"/>
                <a:ea typeface="맑은 고딕"/>
                <a:cs typeface="+mn-cs"/>
              </a:endParaRPr>
            </a:p>
            <a:p>
              <a:pPr marL="0" lvl="0" indent="0" algn="ctr" defTabSz="1260157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200" b="1" i="0" spc="5">
                  <a:solidFill>
                    <a:srgbClr val="000000"/>
                  </a:solidFill>
                  <a:latin typeface="맑은 고딕"/>
                  <a:ea typeface="맑은 고딕"/>
                  <a:cs typeface="+mn-cs"/>
                </a:rPr>
                <a:t>UI </a:t>
              </a:r>
              <a:r>
                <a:rPr lang="ko-KR" altLang="en-US" sz="1200" b="1" i="0" spc="5">
                  <a:solidFill>
                    <a:srgbClr val="000000"/>
                  </a:solidFill>
                  <a:latin typeface="맑은 고딕"/>
                  <a:ea typeface="맑은 고딕"/>
                  <a:cs typeface="+mn-cs"/>
                </a:rPr>
                <a:t>요구사항</a:t>
              </a:r>
              <a:endParaRPr lang="en-US" altLang="ko-KR" sz="1200" b="1" i="0" spc="5">
                <a:solidFill>
                  <a:srgbClr val="000000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none" lIns="89999" tIns="144000" rIns="89999" bIns="46800" anchor="t" anchorCtr="0"/>
            <a:lstStyle/>
            <a:p>
              <a:pPr marL="0" lvl="0" indent="0" algn="just" defTabSz="1260157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•"/>
              </a:pPr>
              <a:r>
                <a:rPr lang="en-US" altLang="ko-KR" sz="1050" b="0" i="0" spc="5">
                  <a:solidFill>
                    <a:srgbClr val="000000"/>
                  </a:solidFill>
                  <a:latin typeface="맑은 고딕"/>
                  <a:ea typeface="맑은 고딕"/>
                  <a:cs typeface="+mn-cs"/>
                </a:rPr>
                <a:t> </a:t>
              </a:r>
              <a:r>
                <a:rPr lang="ko-KR" altLang="en-US" sz="1050" b="0" i="0" spc="5">
                  <a:solidFill>
                    <a:srgbClr val="000000"/>
                  </a:solidFill>
                  <a:latin typeface="맑은 고딕"/>
                  <a:ea typeface="맑은 고딕"/>
                  <a:cs typeface="+mn-cs"/>
                </a:rPr>
                <a:t>배경색은 주황색</a:t>
              </a:r>
              <a:r>
                <a:rPr lang="en-US" altLang="ko-KR" sz="1050" b="0" i="0" spc="5">
                  <a:solidFill>
                    <a:srgbClr val="000000"/>
                  </a:solidFill>
                  <a:latin typeface="맑은 고딕"/>
                  <a:ea typeface="맑은 고딕"/>
                  <a:cs typeface="+mn-cs"/>
                </a:rPr>
                <a:t>(#fab858) </a:t>
              </a:r>
              <a:r>
                <a:rPr lang="ko-KR" altLang="en-US" sz="1050" b="0" i="0" spc="5">
                  <a:solidFill>
                    <a:srgbClr val="000000"/>
                  </a:solidFill>
                  <a:latin typeface="맑은 고딕"/>
                  <a:ea typeface="맑은 고딕"/>
                  <a:cs typeface="+mn-cs"/>
                </a:rPr>
                <a:t>으로 한다</a:t>
              </a:r>
              <a:r>
                <a:rPr lang="en-US" altLang="ko-KR" sz="1050" b="0" i="0" spc="5">
                  <a:solidFill>
                    <a:srgbClr val="000000"/>
                  </a:solidFill>
                  <a:latin typeface="맑은 고딕"/>
                  <a:ea typeface="맑은 고딕"/>
                  <a:cs typeface="+mn-cs"/>
                </a:rPr>
                <a:t>.</a:t>
              </a:r>
            </a:p>
            <a:p>
              <a:pPr marL="0" lvl="0" indent="0" algn="just" defTabSz="1260157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•"/>
              </a:pPr>
              <a:endParaRPr lang="en-US" altLang="ko-KR" sz="1050" b="0" i="0" spc="5">
                <a:solidFill>
                  <a:srgbClr val="000000"/>
                </a:solidFill>
                <a:latin typeface="맑은 고딕"/>
                <a:ea typeface="맑은 고딕"/>
                <a:cs typeface="+mn-cs"/>
              </a:endParaRPr>
            </a:p>
            <a:p>
              <a:pPr marL="0" lvl="0" indent="0" algn="just" defTabSz="1260157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•"/>
              </a:pPr>
              <a:r>
                <a:rPr lang="en-US" altLang="ko-KR" sz="1050" b="0" i="0" spc="5">
                  <a:solidFill>
                    <a:srgbClr val="000000"/>
                  </a:solidFill>
                  <a:latin typeface="맑은 고딕"/>
                  <a:ea typeface="맑은 고딕"/>
                  <a:cs typeface="+mn-cs"/>
                </a:rPr>
                <a:t> </a:t>
              </a:r>
              <a:r>
                <a:rPr lang="ko-KR" altLang="en-US" sz="1050" b="0" i="0" spc="5">
                  <a:solidFill>
                    <a:srgbClr val="000000"/>
                  </a:solidFill>
                  <a:latin typeface="맑은 고딕"/>
                  <a:ea typeface="맑은 고딕"/>
                  <a:cs typeface="+mn-cs"/>
                </a:rPr>
                <a:t>버튼색은 회색</a:t>
              </a:r>
              <a:r>
                <a:rPr lang="en-US" altLang="ko-KR" sz="1050" b="0" i="0" spc="5">
                  <a:solidFill>
                    <a:srgbClr val="000000"/>
                  </a:solidFill>
                  <a:latin typeface="맑은 고딕"/>
                  <a:ea typeface="맑은 고딕"/>
                  <a:cs typeface="+mn-cs"/>
                </a:rPr>
                <a:t>(#b4b4b4) </a:t>
              </a:r>
              <a:r>
                <a:rPr lang="ko-KR" altLang="en-US" sz="1050" b="0" i="0" spc="5">
                  <a:solidFill>
                    <a:srgbClr val="000000"/>
                  </a:solidFill>
                  <a:latin typeface="맑은 고딕"/>
                  <a:ea typeface="맑은 고딕"/>
                  <a:cs typeface="+mn-cs"/>
                </a:rPr>
                <a:t>으로 한다</a:t>
              </a:r>
              <a:r>
                <a:rPr lang="en-US" altLang="ko-KR" sz="1050" b="0" i="0" spc="5">
                  <a:solidFill>
                    <a:srgbClr val="000000"/>
                  </a:solidFill>
                  <a:latin typeface="맑은 고딕"/>
                  <a:ea typeface="맑은 고딕"/>
                  <a:cs typeface="+mn-cs"/>
                </a:rPr>
                <a:t>.</a:t>
              </a:r>
            </a:p>
            <a:p>
              <a:pPr marL="0" lvl="0" indent="0" algn="just" defTabSz="1260157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•"/>
              </a:pPr>
              <a:endParaRPr lang="en-US" altLang="ko-KR" sz="1050" b="0" i="0" spc="5">
                <a:solidFill>
                  <a:srgbClr val="000000"/>
                </a:solidFill>
                <a:latin typeface="맑은 고딕"/>
                <a:ea typeface="맑은 고딕"/>
                <a:cs typeface="+mn-cs"/>
              </a:endParaRPr>
            </a:p>
            <a:p>
              <a:pPr marL="0" lvl="0" indent="0" algn="just" defTabSz="1260157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•"/>
              </a:pPr>
              <a:r>
                <a:rPr lang="en-US" altLang="ko-KR" sz="1050" b="0" i="0" spc="5">
                  <a:solidFill>
                    <a:srgbClr val="000000"/>
                  </a:solidFill>
                  <a:latin typeface="맑은 고딕"/>
                  <a:ea typeface="맑은 고딕"/>
                  <a:cs typeface="+mn-cs"/>
                </a:rPr>
                <a:t> </a:t>
              </a:r>
              <a:r>
                <a:rPr lang="ko-KR" altLang="en-US" sz="1050" b="0" i="0" spc="5">
                  <a:solidFill>
                    <a:srgbClr val="000000"/>
                  </a:solidFill>
                  <a:latin typeface="맑은 고딕"/>
                  <a:ea typeface="맑은 고딕"/>
                  <a:cs typeface="+mn-cs"/>
                </a:rPr>
                <a:t>폰트는 한컴 윤고딕 </a:t>
              </a:r>
              <a:r>
                <a:rPr lang="en-US" altLang="ko-KR" sz="1050" b="0" i="0" spc="5">
                  <a:solidFill>
                    <a:srgbClr val="000000"/>
                  </a:solidFill>
                  <a:latin typeface="맑은 고딕"/>
                  <a:ea typeface="맑은 고딕"/>
                  <a:cs typeface="+mn-cs"/>
                </a:rPr>
                <a:t>250</a:t>
              </a:r>
              <a:r>
                <a:rPr lang="ko-KR" altLang="en-US" sz="1050" b="0" i="0" spc="5">
                  <a:solidFill>
                    <a:srgbClr val="000000"/>
                  </a:solidFill>
                  <a:latin typeface="맑은 고딕"/>
                  <a:ea typeface="맑은 고딕"/>
                  <a:cs typeface="+mn-cs"/>
                </a:rPr>
                <a:t>을 사용한다</a:t>
              </a:r>
              <a:r>
                <a:rPr lang="en-US" altLang="ko-KR" sz="1050" b="0" i="0" spc="5">
                  <a:solidFill>
                    <a:srgbClr val="000000"/>
                  </a:solidFill>
                  <a:latin typeface="맑은 고딕"/>
                  <a:ea typeface="맑은 고딕"/>
                  <a:cs typeface="+mn-cs"/>
                </a:rPr>
                <a:t>.</a:t>
              </a:r>
            </a:p>
            <a:p>
              <a:pPr marL="0" lvl="0" indent="0" algn="just" defTabSz="1260157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•"/>
              </a:pPr>
              <a:endParaRPr lang="en-US" altLang="ko-KR" sz="1050" b="0" i="0" spc="5">
                <a:solidFill>
                  <a:srgbClr val="000000"/>
                </a:solidFill>
                <a:latin typeface="맑은 고딕"/>
                <a:ea typeface="맑은 고딕"/>
                <a:cs typeface="+mn-cs"/>
              </a:endParaRPr>
            </a:p>
            <a:p>
              <a:pPr marL="0" lvl="0" indent="0" algn="just" defTabSz="1260157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•"/>
              </a:pPr>
              <a:r>
                <a:rPr lang="en-US" altLang="ko-KR" sz="1050" b="0" i="0" spc="5">
                  <a:solidFill>
                    <a:srgbClr val="000000"/>
                  </a:solidFill>
                  <a:latin typeface="맑은 고딕"/>
                  <a:ea typeface="맑은 고딕"/>
                  <a:cs typeface="+mn-cs"/>
                </a:rPr>
                <a:t> </a:t>
              </a:r>
              <a:r>
                <a:rPr lang="ko-KR" altLang="en-US" sz="1050" b="0" i="0" spc="5">
                  <a:solidFill>
                    <a:srgbClr val="000000"/>
                  </a:solidFill>
                  <a:latin typeface="맑은 고딕"/>
                  <a:ea typeface="맑은 고딕"/>
                  <a:cs typeface="+mn-cs"/>
                </a:rPr>
                <a:t>각 항목명은 직관적으로 한다</a:t>
              </a:r>
              <a:r>
                <a:rPr lang="en-US" altLang="ko-KR" sz="1050" b="0" i="0" spc="5">
                  <a:solidFill>
                    <a:srgbClr val="000000"/>
                  </a:solidFill>
                  <a:latin typeface="맑은 고딕"/>
                  <a:ea typeface="맑은 고딕"/>
                  <a:cs typeface="+mn-cs"/>
                </a:rPr>
                <a:t>.</a:t>
              </a:r>
            </a:p>
            <a:p>
              <a:pPr marL="0" lvl="0" indent="0" algn="just" defTabSz="1260157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•"/>
              </a:pPr>
              <a:endParaRPr lang="en-US" altLang="ko-KR" sz="1050" b="0" i="0" spc="5">
                <a:solidFill>
                  <a:srgbClr val="000000"/>
                </a:solidFill>
                <a:latin typeface="맑은 고딕"/>
                <a:ea typeface="맑은 고딕"/>
                <a:cs typeface="+mn-cs"/>
              </a:endParaRPr>
            </a:p>
            <a:p>
              <a:pPr marL="0" lvl="0" indent="0" algn="just" defTabSz="1260157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•"/>
              </a:pPr>
              <a:r>
                <a:rPr lang="en-US" altLang="ko-KR" sz="1050" b="0" i="0" spc="5">
                  <a:solidFill>
                    <a:srgbClr val="000000"/>
                  </a:solidFill>
                  <a:latin typeface="맑은 고딕"/>
                  <a:ea typeface="맑은 고딕"/>
                  <a:cs typeface="+mn-cs"/>
                </a:rPr>
                <a:t> </a:t>
              </a:r>
              <a:r>
                <a:rPr lang="ko-KR" altLang="en-US" sz="1050" b="0" i="0" spc="5">
                  <a:solidFill>
                    <a:srgbClr val="000000"/>
                  </a:solidFill>
                  <a:latin typeface="맑은 고딕"/>
                  <a:ea typeface="맑은 고딕"/>
                  <a:cs typeface="+mn-cs"/>
                </a:rPr>
                <a:t>닫기는 버튼으로 한다</a:t>
              </a:r>
              <a:r>
                <a:rPr lang="en-US" altLang="ko-KR" sz="1050" b="0" i="0" spc="5">
                  <a:solidFill>
                    <a:srgbClr val="000000"/>
                  </a:solidFill>
                  <a:latin typeface="맑은 고딕"/>
                  <a:ea typeface="맑은 고딕"/>
                  <a:cs typeface="+mn-cs"/>
                </a:rPr>
                <a:t>.</a:t>
              </a:r>
            </a:p>
            <a:p>
              <a:pPr marL="0" lvl="0" indent="0" algn="just" defTabSz="1260157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•"/>
              </a:pPr>
              <a:endParaRPr lang="en-US" altLang="ko-KR" sz="1050" b="0" i="0" spc="5">
                <a:solidFill>
                  <a:srgbClr val="000000"/>
                </a:solidFill>
                <a:latin typeface="맑은 고딕"/>
                <a:ea typeface="맑은 고딕"/>
                <a:cs typeface="+mn-cs"/>
              </a:endParaRPr>
            </a:p>
            <a:p>
              <a:pPr marL="0" lvl="0" indent="0" algn="just" defTabSz="1260157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•"/>
              </a:pPr>
              <a:r>
                <a:rPr lang="en-US" altLang="ko-KR" sz="1050" b="0" i="0" spc="5">
                  <a:solidFill>
                    <a:srgbClr val="000000"/>
                  </a:solidFill>
                  <a:latin typeface="맑은 고딕"/>
                  <a:ea typeface="맑은 고딕"/>
                  <a:cs typeface="+mn-cs"/>
                </a:rPr>
                <a:t> ......</a:t>
              </a:r>
              <a:endParaRPr lang="ko-KR" altLang="en-US" sz="1050" b="0" i="0" spc="5">
                <a:solidFill>
                  <a:srgbClr val="000000"/>
                </a:solidFill>
                <a:latin typeface="맑은 고딕"/>
                <a:ea typeface="맑은 고딕"/>
                <a:cs typeface="+mn-cs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/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 firstRow="1" bandRow="1"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프로젝트 명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To do list </a:t>
                      </a: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관리 프로그램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문서 명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UI </a:t>
                      </a: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명세서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1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To do </a:t>
                      </a: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등록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</a:t>
                      </a: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SC007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버전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2018.05.02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관련 </a:t>
                      </a: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U_todo_01, U_todo_03, U_todo_06, U_todo_08, A_alram_03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4992CFE8-4036-41BE-8FC3-408F051057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16" y="1096292"/>
            <a:ext cx="3215919" cy="527349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latin typeface="맑은 고딕"/>
            <a:ea typeface="맑은 고딕"/>
          </a:defRPr>
        </a:defPPr>
      </a:lstStyle>
    </a:spDef>
    <a:lnDef>
      <a:spPr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Arial"/>
            <a:ea typeface="HY울릉도M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2173</Words>
  <Application>Microsoft Office PowerPoint</Application>
  <PresentationFormat>화면 슬라이드 쇼(4:3)</PresentationFormat>
  <Paragraphs>770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24</vt:i4>
      </vt:variant>
    </vt:vector>
  </HeadingPairs>
  <TitlesOfParts>
    <vt:vector size="34" baseType="lpstr">
      <vt:lpstr>HY울릉도B</vt:lpstr>
      <vt:lpstr>HY울릉도M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디자인 사용자 지정</vt:lpstr>
      <vt:lpstr> 화면 설계(UI 명세서)</vt:lpstr>
      <vt:lpstr>변경 이력</vt:lpstr>
      <vt:lpstr>System Map</vt:lpstr>
      <vt:lpstr>System Process 정의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SMU SELab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subject/>
  <dc:creator>JackyDo</dc:creator>
  <cp:keywords/>
  <dc:description/>
  <cp:lastModifiedBy>이연주</cp:lastModifiedBy>
  <cp:revision>675</cp:revision>
  <dcterms:created xsi:type="dcterms:W3CDTF">2011-02-22T01:37:12Z</dcterms:created>
  <dcterms:modified xsi:type="dcterms:W3CDTF">2018-06-01T08:58:46Z</dcterms:modified>
  <cp:category/>
  <cp:contentStatus/>
</cp:coreProperties>
</file>