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81" r:id="rId14"/>
    <p:sldId id="282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4" r:id="rId2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>
        <p:scale>
          <a:sx n="92" d="100"/>
          <a:sy n="92" d="100"/>
        </p:scale>
        <p:origin x="-1344" y="211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8980" y="4372844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SIXSENSE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4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50466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SC201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(Submit)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925154"/>
              </p:ext>
            </p:extLst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학기 입력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2" y="1095981"/>
            <a:ext cx="4445460" cy="3043756"/>
          </a:xfrm>
          <a:prstGeom prst="rect">
            <a:avLst/>
          </a:prstGeom>
        </p:spPr>
      </p:pic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4207468" y="163595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4210758" y="208844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 bwMode="auto">
          <a:xfrm>
            <a:off x="4207468" y="24630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4207468" y="293356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4210758" y="3349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2134722" y="368171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3063437" y="368171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2" y="4139737"/>
            <a:ext cx="4445672" cy="2202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2584069" y="55382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90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42669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작성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SC300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작성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(Add)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이 프로젝트의 할 일 등록 페이지이다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14128" y="1732062"/>
            <a:ext cx="4420818" cy="1582412"/>
            <a:chOff x="4614128" y="1746882"/>
            <a:chExt cx="4420818" cy="1582412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4614128" y="2093864"/>
              <a:ext cx="4420818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해당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페이지를 출력하기 위해서 사전되는 조건은 메인 화면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명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우측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+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 클릭 시 이전 메인 화면을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 버튼 클릭 시 해당 할 일을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추가 된 메인 화면을 출력하게 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다 채우지 않고 확인 버튼을 누를 경우 하단 창을 출력한다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614124" y="3394992"/>
            <a:ext cx="4420820" cy="2947619"/>
            <a:chOff x="4614124" y="3394992"/>
            <a:chExt cx="4420820" cy="2947619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4614126" y="3394992"/>
              <a:ext cx="4420818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4614124" y="3741973"/>
              <a:ext cx="4420820" cy="260063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본 프로젝트 내 사용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Dialog 12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통일한다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Eclipese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 제공양식인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JOptionPane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채택한다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2" y="4139737"/>
            <a:ext cx="4445672" cy="2202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그림 13"/>
          <p:cNvPicPr/>
          <p:nvPr/>
        </p:nvPicPr>
        <p:blipFill>
          <a:blip r:embed="rId3"/>
          <a:stretch>
            <a:fillRect/>
          </a:stretch>
        </p:blipFill>
        <p:spPr>
          <a:xfrm>
            <a:off x="209666" y="1211258"/>
            <a:ext cx="4337607" cy="276222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197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</p:txBody>
      </p:sp>
      <p:graphicFrame>
        <p:nvGraphicFramePr>
          <p:cNvPr id="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9069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작성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SC300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작성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(Add)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1266796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721498" y="18382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708407" y="24036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1708407" y="291614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998291" y="362618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4010269" y="36315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2" y="4139737"/>
            <a:ext cx="4445672" cy="2202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4124750" y="200493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4143437" y="257859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4115209" y="31406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 bwMode="auto">
          <a:xfrm>
            <a:off x="2085355" y="360758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/>
          <p:cNvSpPr>
            <a:spLocks noChangeAspect="1"/>
          </p:cNvSpPr>
          <p:nvPr/>
        </p:nvSpPr>
        <p:spPr bwMode="auto">
          <a:xfrm>
            <a:off x="3027060" y="360758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630820" y="57202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/>
          <p:cNvPicPr/>
          <p:nvPr/>
        </p:nvPicPr>
        <p:blipFill>
          <a:blip r:embed="rId3"/>
          <a:stretch>
            <a:fillRect/>
          </a:stretch>
        </p:blipFill>
        <p:spPr>
          <a:xfrm>
            <a:off x="209666" y="1211258"/>
            <a:ext cx="4337607" cy="2762225"/>
          </a:xfrm>
          <a:prstGeom prst="rect">
            <a:avLst/>
          </a:prstGeom>
          <a:effectLst/>
        </p:spPr>
      </p:pic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4204751" y="221481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 bwMode="auto">
          <a:xfrm>
            <a:off x="4233688" y="293076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128931" y="35026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3044204" y="35058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1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99762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작성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SC301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작성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(Add)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7561" y="1211258"/>
            <a:ext cx="4261312" cy="2103215"/>
          </a:xfrm>
          <a:prstGeom prst="rect">
            <a:avLst/>
          </a:prstGeom>
          <a:effectLst/>
        </p:spPr>
      </p:pic>
      <p:sp>
        <p:nvSpPr>
          <p:cNvPr id="5" name="직사각형 4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이 프로젝트의 할 일 등록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14128" y="1732062"/>
            <a:ext cx="4420818" cy="1582412"/>
            <a:chOff x="4614128" y="1746882"/>
            <a:chExt cx="4420818" cy="1582412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4614128" y="2093864"/>
              <a:ext cx="4420818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항목을 등록하는 과정 중 사용자가 요구사항을 만족하지 않은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경우 위 창을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출력하여 재입력을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614124" y="3394992"/>
            <a:ext cx="4420820" cy="2947619"/>
            <a:chOff x="4614124" y="3394992"/>
            <a:chExt cx="4420820" cy="2947619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4614126" y="3394992"/>
              <a:ext cx="4420818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4614124" y="3741973"/>
              <a:ext cx="4420820" cy="260063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본 프로젝트 내 사용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Dialog 12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통일한다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Eclipese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 제공양식인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JOptionPane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채택한다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7524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32573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작성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SC301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작성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(Add)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7561" y="1211258"/>
            <a:ext cx="4261312" cy="2103215"/>
          </a:xfrm>
          <a:prstGeom prst="rect">
            <a:avLst/>
          </a:prstGeom>
          <a:effectLst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096426"/>
              </p:ext>
            </p:extLst>
          </p:nvPr>
        </p:nvGraphicFramePr>
        <p:xfrm>
          <a:off x="4738255" y="1256978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타원 6"/>
          <p:cNvSpPr>
            <a:spLocks noChangeAspect="1"/>
          </p:cNvSpPr>
          <p:nvPr/>
        </p:nvSpPr>
        <p:spPr bwMode="auto">
          <a:xfrm>
            <a:off x="2600395" y="274682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22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중요도 부여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지원하는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420818" cy="1582412"/>
            <a:chOff x="4614126" y="1746882"/>
            <a:chExt cx="4420818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420818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의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우측에 위치한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Mark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비어있던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별 속이 채워진다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successfully marked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라는 창이 나와 중요도가 부여되었음을 알린다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 체크를 해지하려면 다시 한 번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Mark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채워져 있던 별 속이 빈 상태로 돌아간다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420820" cy="2867784"/>
            <a:chOff x="4614124" y="3394992"/>
            <a:chExt cx="4420820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420818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420820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Mark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65px * 25px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노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란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(0,255,0)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바탕에 버튼 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글자는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16pt,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검정색을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Eclipese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 제공양식인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JOptionPane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채택한다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93687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SC400, SC401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MARK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2" y="1094881"/>
            <a:ext cx="4354020" cy="5231104"/>
          </a:xfrm>
          <a:prstGeom prst="rect">
            <a:avLst/>
          </a:prstGeom>
        </p:spPr>
      </p:pic>
      <p:pic>
        <p:nvPicPr>
          <p:cNvPr id="14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60" y="3741974"/>
            <a:ext cx="25527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56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12183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SC400, SC401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MARK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9400901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52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167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디스플레이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Dialog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부여 확인 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Dialog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부여 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타원 6"/>
          <p:cNvSpPr>
            <a:spLocks noChangeAspect="1"/>
          </p:cNvSpPr>
          <p:nvPr/>
        </p:nvSpPr>
        <p:spPr bwMode="auto">
          <a:xfrm>
            <a:off x="257695" y="18857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 bwMode="auto">
          <a:xfrm>
            <a:off x="4018582" y="266399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 bwMode="auto">
          <a:xfrm>
            <a:off x="3913642" y="32132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2" y="1094881"/>
            <a:ext cx="4354020" cy="5231104"/>
          </a:xfrm>
          <a:prstGeom prst="rect">
            <a:avLst/>
          </a:prstGeom>
        </p:spPr>
      </p:pic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4186638" y="16758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71" y="3710433"/>
            <a:ext cx="2552700" cy="1190625"/>
          </a:xfrm>
          <a:prstGeom prst="rect">
            <a:avLst/>
          </a:prstGeom>
        </p:spPr>
      </p:pic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1905181" y="360549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1905181" y="43871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748483" y="209560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6292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항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목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변경을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지원하는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420818" cy="1582412"/>
            <a:chOff x="4614126" y="1746882"/>
            <a:chExt cx="4420818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420818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원하는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 마우스 커서를 두고 오른쪽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Edit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클릭한다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등록과 마찬가지의 과정을 거쳐 과목 편집 내용을 등록한다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420820" cy="2867784"/>
            <a:chOff x="4614124" y="3394992"/>
            <a:chExt cx="4420820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420818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420820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Edit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65px * 25px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란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0,0,255)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바탕에 버튼 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글자는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16pt,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흰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73671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SC500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95" y="3360673"/>
            <a:ext cx="3421581" cy="20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95" y="1566130"/>
            <a:ext cx="3421581" cy="176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2" y="1094881"/>
            <a:ext cx="4354020" cy="5231104"/>
          </a:xfrm>
          <a:prstGeom prst="rect">
            <a:avLst/>
          </a:prstGeom>
        </p:spPr>
      </p:pic>
      <p:pic>
        <p:nvPicPr>
          <p:cNvPr id="17" name="그림 16"/>
          <p:cNvPicPr/>
          <p:nvPr/>
        </p:nvPicPr>
        <p:blipFill>
          <a:blip r:embed="rId5"/>
          <a:stretch>
            <a:fillRect/>
          </a:stretch>
        </p:blipFill>
        <p:spPr>
          <a:xfrm>
            <a:off x="773648" y="3798903"/>
            <a:ext cx="2499360" cy="16459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8839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7305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SC500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95" y="3360673"/>
            <a:ext cx="3421581" cy="20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95" y="1566130"/>
            <a:ext cx="3421581" cy="176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025941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타원 8"/>
          <p:cNvSpPr>
            <a:spLocks noChangeAspect="1"/>
          </p:cNvSpPr>
          <p:nvPr/>
        </p:nvSpPr>
        <p:spPr bwMode="auto">
          <a:xfrm>
            <a:off x="1269840" y="467013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3699573" y="15835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3594633" y="399855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3594633" y="467013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3126349" y="201291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2" y="1094881"/>
            <a:ext cx="4354020" cy="5231104"/>
          </a:xfrm>
          <a:prstGeom prst="rect">
            <a:avLst/>
          </a:prstGeom>
        </p:spPr>
      </p:pic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4186638" y="219117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/>
          <p:cNvPicPr/>
          <p:nvPr/>
        </p:nvPicPr>
        <p:blipFill>
          <a:blip r:embed="rId5"/>
          <a:stretch>
            <a:fillRect/>
          </a:stretch>
        </p:blipFill>
        <p:spPr>
          <a:xfrm>
            <a:off x="731929" y="3579788"/>
            <a:ext cx="2499360" cy="1645920"/>
          </a:xfrm>
          <a:prstGeom prst="rect">
            <a:avLst/>
          </a:prstGeom>
          <a:effectLst/>
        </p:spPr>
      </p:pic>
      <p:sp>
        <p:nvSpPr>
          <p:cNvPr id="22" name="타원 21"/>
          <p:cNvSpPr>
            <a:spLocks noChangeAspect="1"/>
          </p:cNvSpPr>
          <p:nvPr/>
        </p:nvSpPr>
        <p:spPr bwMode="auto">
          <a:xfrm>
            <a:off x="3021409" y="410349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/>
          <p:cNvSpPr>
            <a:spLocks noChangeAspect="1"/>
          </p:cNvSpPr>
          <p:nvPr/>
        </p:nvSpPr>
        <p:spPr bwMode="auto">
          <a:xfrm>
            <a:off x="3021409" y="456519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771729" y="490433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326885" y="490433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944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항목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지원하는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4" y="1732062"/>
            <a:ext cx="4420818" cy="1582412"/>
            <a:chOff x="4614126" y="1746882"/>
            <a:chExt cx="4420818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420818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삭제를 원하는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list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클릭 후 우측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Delete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사용자가 실수로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Delete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 클릭 한 것을 방지하기 위해 재 질문한다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420820" cy="2867784"/>
            <a:chOff x="4614124" y="3394992"/>
            <a:chExt cx="4420820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420818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420820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Delete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65px * 25px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빨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(255,0,0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바탕에 버튼 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글자는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16pt,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흰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Eclipese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 제공양식인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JOptionPane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채택한다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4535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삭제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SC501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62" y="3610059"/>
            <a:ext cx="3448050" cy="182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12" y="5436657"/>
            <a:ext cx="3441700" cy="43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12" y="1382913"/>
            <a:ext cx="3435350" cy="2178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2" y="1094881"/>
            <a:ext cx="4354020" cy="5231104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96" y="3801986"/>
            <a:ext cx="2582931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33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265258"/>
              </p:ext>
            </p:extLst>
          </p:nvPr>
        </p:nvGraphicFramePr>
        <p:xfrm>
          <a:off x="280988" y="1025525"/>
          <a:ext cx="8582024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18.05.01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</a:t>
                      </a:r>
                    </a:p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</a:t>
                      </a:r>
                    </a:p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Interface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최경호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권혁진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김성진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통일성 점검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 보완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최경호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권혁진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김성진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18.06.01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최경호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5804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삭제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SC501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62" y="3610059"/>
            <a:ext cx="3448050" cy="182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12" y="5436657"/>
            <a:ext cx="3441700" cy="43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12" y="1382913"/>
            <a:ext cx="3435350" cy="2178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3964281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Delete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미완료 항목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항목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아니오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타원 7"/>
          <p:cNvSpPr>
            <a:spLocks noChangeAspect="1"/>
          </p:cNvSpPr>
          <p:nvPr/>
        </p:nvSpPr>
        <p:spPr bwMode="auto">
          <a:xfrm>
            <a:off x="1931378" y="18382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 bwMode="auto">
          <a:xfrm>
            <a:off x="3777513" y="43134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2374447" y="46618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2" y="1094881"/>
            <a:ext cx="4354020" cy="5231104"/>
          </a:xfrm>
          <a:prstGeom prst="rect">
            <a:avLst/>
          </a:prstGeom>
        </p:spPr>
      </p:pic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4209663" y="194320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296580" y="14681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1191640" y="283685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96" y="3801986"/>
            <a:ext cx="2582931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1795381" y="488841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2693976" y="488841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869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사용자가 완료된 할 일을 완료 상태로 바꿀 수 있는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420818" cy="1925538"/>
            <a:chOff x="4614126" y="1746882"/>
            <a:chExt cx="4420818" cy="192553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420818" cy="157855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사용자가 할일을 완료하면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일 항목 오른쪽의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상태변경 버튼을 클릭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상태를 미완료로 되돌릴 경우 마찬가지로 상태 변경 버튼을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클릭한다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57600"/>
            <a:ext cx="4420820" cy="2605176"/>
            <a:chOff x="4614124" y="3394992"/>
            <a:chExt cx="4420820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420818" cy="470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65585"/>
              <a:ext cx="4420820" cy="2397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상태 변경 버튼은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65px * 25px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크기의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녹색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(0,255,0)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바탕에 버튼 내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글자는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16pt,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검정색을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96455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완료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 502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20" y="1185926"/>
            <a:ext cx="3044467" cy="5090293"/>
          </a:xfrm>
          <a:prstGeom prst="rect">
            <a:avLst/>
          </a:prstGeom>
        </p:spPr>
      </p:pic>
      <p:pic>
        <p:nvPicPr>
          <p:cNvPr id="12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2" y="1094881"/>
            <a:ext cx="4354020" cy="5231104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>
          <a:blip r:embed="rId4"/>
          <a:stretch>
            <a:fillRect/>
          </a:stretch>
        </p:blipFill>
        <p:spPr>
          <a:xfrm>
            <a:off x="467362" y="1581357"/>
            <a:ext cx="2641598" cy="36806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31860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090398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 변경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미완료 항목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항목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화면으로 복귀버튼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75666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00" dirty="0" smtClean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altLang="ko-KR" sz="900" kern="100" dirty="0" smtClean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완료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 502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20" y="1185926"/>
            <a:ext cx="3044467" cy="5090293"/>
          </a:xfrm>
          <a:prstGeom prst="rect">
            <a:avLst/>
          </a:prstGeom>
        </p:spPr>
      </p:pic>
      <p:sp>
        <p:nvSpPr>
          <p:cNvPr id="6" name="타원 5"/>
          <p:cNvSpPr>
            <a:spLocks noChangeAspect="1"/>
          </p:cNvSpPr>
          <p:nvPr/>
        </p:nvSpPr>
        <p:spPr bwMode="auto">
          <a:xfrm>
            <a:off x="3240774" y="194320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>
            <a:spLocks noChangeAspect="1"/>
          </p:cNvSpPr>
          <p:nvPr/>
        </p:nvSpPr>
        <p:spPr bwMode="auto">
          <a:xfrm>
            <a:off x="1929371" y="231076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 bwMode="auto">
          <a:xfrm>
            <a:off x="3239956" y="52104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2" y="1094881"/>
            <a:ext cx="4354020" cy="5231104"/>
          </a:xfrm>
          <a:prstGeom prst="rect">
            <a:avLst/>
          </a:prstGeom>
        </p:spPr>
      </p:pic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4350682" y="24481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277183" y="157090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1172243" y="28756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4"/>
          <a:stretch>
            <a:fillRect/>
          </a:stretch>
        </p:blipFill>
        <p:spPr>
          <a:xfrm>
            <a:off x="449547" y="1570903"/>
            <a:ext cx="2641598" cy="3680600"/>
          </a:xfrm>
          <a:prstGeom prst="rect">
            <a:avLst/>
          </a:prstGeom>
          <a:effectLst/>
        </p:spPr>
      </p:pic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427959" y="17333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1431085" y="34521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1089116" y="51055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830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할 일을 네 가지 정렬 기준으로 정렬 해서 볼 수 있는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420818" cy="2211170"/>
            <a:chOff x="4614126" y="1746882"/>
            <a:chExt cx="4420818" cy="221117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420818" cy="1864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사용자가 우측 상단의 콤보박스를 열어 정렬 기준을 선택한다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정렬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기준은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 마감일 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정렬 기준 선택시 동작은 다음과 같다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사전 순으로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  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마감기한이 가장 빠른 날짜부터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 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 마감일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최근순으로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좌측 하단의 버튼을 클릭 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main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목록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943233"/>
            <a:ext cx="4420822" cy="2319543"/>
            <a:chOff x="4614124" y="3943233"/>
            <a:chExt cx="4420822" cy="231954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3943233"/>
              <a:ext cx="4420818" cy="4939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391737"/>
              <a:ext cx="4420820" cy="187103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버튼의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55px * 25px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버튼 색은 파란색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(52, 152, 219)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미완료 항목과 완료 항목의 폰트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24pt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 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별칭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 마감일의 폰트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18pt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정렬 기준을 선택할  수 있는 콤보박스의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150px * 40px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오른쪽 미완료 항목의 스크롤 바는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22px * 270px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오른쪽 완료 항목의 스크롤 바는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22px * 95px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왼쪽 하단 이전 페이지로 돌아가는 버튼의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100px * 40px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버튼의 색상은 회색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(230, 230, 230)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24400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정렬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 600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46" y="1211259"/>
            <a:ext cx="3056318" cy="51566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2" y="1094881"/>
            <a:ext cx="4354020" cy="5231104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>
          <a:blip r:embed="rId4"/>
          <a:stretch>
            <a:fillRect/>
          </a:stretch>
        </p:blipFill>
        <p:spPr>
          <a:xfrm>
            <a:off x="448428" y="1627379"/>
            <a:ext cx="3001010" cy="432442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80649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863304"/>
              </p:ext>
            </p:extLst>
          </p:nvPr>
        </p:nvGraphicFramePr>
        <p:xfrm>
          <a:off x="4623752" y="1188206"/>
          <a:ext cx="4050032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321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3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정렬보기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기준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2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정렬된 미완료 항목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6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정렬된 완료 항목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76923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정렬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 600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46" y="1211259"/>
            <a:ext cx="3056318" cy="51566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타원 6"/>
          <p:cNvSpPr>
            <a:spLocks noChangeAspect="1"/>
          </p:cNvSpPr>
          <p:nvPr/>
        </p:nvSpPr>
        <p:spPr bwMode="auto">
          <a:xfrm>
            <a:off x="3502684" y="17333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 bwMode="auto">
          <a:xfrm>
            <a:off x="1978838" y="36846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2" y="1094881"/>
            <a:ext cx="4354020" cy="5231104"/>
          </a:xfrm>
          <a:prstGeom prst="rect">
            <a:avLst/>
          </a:prstGeom>
        </p:spPr>
      </p:pic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2746326" y="59832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299912" y="157044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1183534" y="288319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4"/>
          <a:stretch>
            <a:fillRect/>
          </a:stretch>
        </p:blipFill>
        <p:spPr>
          <a:xfrm>
            <a:off x="448428" y="1627379"/>
            <a:ext cx="3001010" cy="4324424"/>
          </a:xfrm>
          <a:prstGeom prst="rect">
            <a:avLst/>
          </a:prstGeom>
          <a:effectLst/>
        </p:spPr>
      </p:pic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3239558" y="18550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1509792" y="18382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1509792" y="378959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7396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4066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정렬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Save 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바닥글 개체 틀 1"/>
          <p:cNvSpPr txBox="1">
            <a:spLocks/>
          </p:cNvSpPr>
          <p:nvPr/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9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등록한 정보를 저장하는 버튼이다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14126" y="1732062"/>
            <a:ext cx="4420818" cy="2211170"/>
            <a:chOff x="4614126" y="1746882"/>
            <a:chExt cx="4420818" cy="2211170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4614126" y="2093863"/>
              <a:ext cx="4420818" cy="1864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사용자가 좌측 하단의 저장 버튼을 클릭한다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2" y="1094881"/>
            <a:ext cx="4354020" cy="5231104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4614124" y="3394992"/>
            <a:ext cx="4420820" cy="2947619"/>
            <a:chOff x="4614124" y="3394992"/>
            <a:chExt cx="4420820" cy="2947619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4614126" y="3394992"/>
              <a:ext cx="4420818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4614124" y="3741973"/>
              <a:ext cx="4420820" cy="260063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하위 버튼 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 일 추가 버튼은 사이즈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100px * 40px , 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색상 푸른색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(52,152,219)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버튼 내 글자는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16pt,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흰색을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677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09753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정렬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Save 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바닥글 개체 틀 1"/>
          <p:cNvSpPr txBox="1">
            <a:spLocks/>
          </p:cNvSpPr>
          <p:nvPr/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9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2" y="1094881"/>
            <a:ext cx="4354020" cy="5231104"/>
          </a:xfrm>
          <a:prstGeom prst="rect">
            <a:avLst/>
          </a:prstGeom>
        </p:spPr>
      </p:pic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4742573"/>
              </p:ext>
            </p:extLst>
          </p:nvPr>
        </p:nvGraphicFramePr>
        <p:xfrm>
          <a:off x="4623752" y="1188206"/>
          <a:ext cx="4050032" cy="80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321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3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1274973" y="59832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43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28" y="1144478"/>
            <a:ext cx="6719008" cy="515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2" y="1232002"/>
            <a:ext cx="8055686" cy="49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 err="1" smtClean="0">
                <a:latin typeface="맑은 고딕" pitchFamily="50" charset="-127"/>
                <a:ea typeface="맑은 고딕" pitchFamily="50" charset="-127"/>
              </a:rPr>
              <a:t>로그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인</a:t>
            </a:r>
            <a:r>
              <a:rPr kumimoji="0" lang="ko-KR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지원하는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420818" cy="1582412"/>
            <a:chOff x="4614126" y="1746882"/>
            <a:chExt cx="4420818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420818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올바른 아이디와 비밀번호를 입력 한 뒤 로그인 버튼을 누른 후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올바른 정보를 입력 한 경우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입력정보가 올바르지 않을 경우 아래 화면 창을 출력하여 사용자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에게 입력정보를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재요구한다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420820" cy="3069308"/>
            <a:chOff x="4614124" y="3394992"/>
            <a:chExt cx="4420820" cy="3069308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420818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420820" cy="272232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본 프로젝트 내 사용 폰트는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Dialog 12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통일한다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배경색은 흰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메인 타이틀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“TO DO List”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40pt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조 명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en-US" altLang="ko-KR" sz="1050" dirty="0" smtClean="0">
                  <a:latin typeface="Consolas" pitchFamily="49" charset="0"/>
                  <a:ea typeface="맑은 고딕" pitchFamily="50" charset="-127"/>
                </a:rPr>
                <a:t>SIXSENSE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18pt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로그인시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화면에 입력할 때 출력되는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username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15pt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로그인시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 입력할 때 출력되는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password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는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15pt </a:t>
              </a:r>
              <a:r>
                <a:rPr lang="en-US" altLang="ko-KR" sz="1050" dirty="0" smtClean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’</a:t>
              </a:r>
              <a:r>
                <a:rPr lang="ko-KR" altLang="en-US" sz="1050" dirty="0" smtClean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●</a:t>
              </a:r>
              <a:r>
                <a:rPr lang="en-US" altLang="ko-KR" sz="1050" dirty="0" smtClean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username, password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 받는 창의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212px * 42px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uesername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password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입력창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좌측 이미지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블락은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42px * 42px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Login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105px * 27px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 내 글씨는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18pt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Login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 색상은 회색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(224,224,224)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로그인 정보가 틀려 로그인 거절 된 경우 하단 창을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출력되는 창의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300px * 142px 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회색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(237,237,237)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 창 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“OK”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280px * 40px 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(53,152,219)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 창 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text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는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pt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98416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SC100, SC101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(Login)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2" y="1097280"/>
            <a:ext cx="4437147" cy="290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2" y="4002665"/>
            <a:ext cx="4413817" cy="2356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243537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OK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45108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SC100, SC101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(Login)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2" y="1097280"/>
            <a:ext cx="4437147" cy="290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2" y="4002665"/>
            <a:ext cx="4413817" cy="2356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3645328" y="223529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3645328" y="254997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055423" y="27598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2636718" y="567597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6003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목록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SC200, SC400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이 프로젝트의 메인 페이지이다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614126" y="1732062"/>
            <a:ext cx="4420818" cy="1582412"/>
            <a:chOff x="4614126" y="1746882"/>
            <a:chExt cx="4420818" cy="1582412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4614126" y="2093864"/>
              <a:ext cx="4420818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해당 페이지를 출력하기 위해서 사전되는 조건은 로그인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또는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추가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또는 할 일 추가이다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해당 페이지에서 수행 할 수 있는 기능으로 과목 추가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일 추가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희망 하는 정렬 선택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 표시가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614124" y="3394992"/>
            <a:ext cx="4420820" cy="2867784"/>
            <a:chOff x="4614124" y="3394992"/>
            <a:chExt cx="4420820" cy="2867784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4614126" y="3394992"/>
              <a:ext cx="4420818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4614124" y="3741973"/>
              <a:ext cx="4420820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본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프로젝트 내 사용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Dialog 12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통일한다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배경색은 흰색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(255,255,255)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명 박스는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300px * 36px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박스 내 글씨는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24pt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명 하위 할 일 명 박스는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140px * 27px 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기한 박스는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98px * 20px  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박스 내 글씨는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16pt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 체크 별 표의 사이즈는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24px * 20px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추가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 체크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편집 기능 버튼은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65px * 25px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크기의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검정색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(0,0,0),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노란색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(255,255,0),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빨간색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(255,0,0),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(0,0,255)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내림차순으로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 저장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일 추가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버튼은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사이즈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100px * 40px , 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색상 푸른색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(52,152,219)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해당 버튼 내 글자는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16pt,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흰색을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2" y="1094881"/>
            <a:ext cx="4354020" cy="523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7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0917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목록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SC200, SC400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102024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 일 정보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체커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 일 추가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목록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보기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타원 6"/>
          <p:cNvSpPr>
            <a:spLocks noChangeAspect="1"/>
          </p:cNvSpPr>
          <p:nvPr/>
        </p:nvSpPr>
        <p:spPr bwMode="auto">
          <a:xfrm>
            <a:off x="2112197" y="16858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 bwMode="auto">
          <a:xfrm>
            <a:off x="2322759" y="28045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 bwMode="auto">
          <a:xfrm>
            <a:off x="4219116" y="20223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307571" y="191736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4114176" y="16858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4165928" y="28045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500854" y="56315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2808723" y="56315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184346" y="56315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4165928" y="13450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4166178" y="160385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4166178" y="186223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4166178" y="21272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1214886" y="59003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701531" y="59150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4166178" y="59185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2" y="1094881"/>
            <a:ext cx="4354020" cy="523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7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4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58593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SC201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(Submit)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이 프로젝트의 과목 등록 페이지이다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14128" y="1732062"/>
            <a:ext cx="4420818" cy="1582412"/>
            <a:chOff x="4614128" y="1746882"/>
            <a:chExt cx="4420818" cy="1582412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4614128" y="2093864"/>
              <a:ext cx="4420818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해당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페이지를 출력하기 위해서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사전 조건은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 하단 우측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추가 버튼 클릭이다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취소를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이전 메인 화면으로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저장을 누르면 이전 메인 화면에서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이번 등록한 과목 정보를 포함한 메인 화면이 출력된다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정보를 다 채우지 않고 확인 버튼을 누를 경우 하단 창을 출력한다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614124" y="3394992"/>
            <a:ext cx="4420820" cy="2947619"/>
            <a:chOff x="4614124" y="3394992"/>
            <a:chExt cx="4420820" cy="2947619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4614126" y="3394992"/>
              <a:ext cx="4420818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4614124" y="3741973"/>
              <a:ext cx="4420820" cy="260063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본 프로젝트 내 사용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Dialog 12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통일한다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Eclipese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내 제공양식인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JOptionPane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채택한다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2" y="1095981"/>
            <a:ext cx="4445460" cy="304375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2" y="4139737"/>
            <a:ext cx="4445672" cy="2202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364454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7347</TotalTime>
  <Words>2517</Words>
  <Application>Microsoft Office PowerPoint</Application>
  <PresentationFormat>화면 슬라이드 쇼(4:3)</PresentationFormat>
  <Paragraphs>829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Windows 사용자</cp:lastModifiedBy>
  <cp:revision>547</cp:revision>
  <cp:lastPrinted>2001-07-23T08:42:52Z</cp:lastPrinted>
  <dcterms:created xsi:type="dcterms:W3CDTF">2011-02-22T01:37:12Z</dcterms:created>
  <dcterms:modified xsi:type="dcterms:W3CDTF">2018-06-01T08:52:41Z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