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92" d="100"/>
          <a:sy n="92" d="100"/>
        </p:scale>
        <p:origin x="-1344" y="-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8980" y="4372844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SIXSENSE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046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(Submit)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6" y="1198127"/>
            <a:ext cx="4264602" cy="506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056886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2149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35408" y="23903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735408" y="28583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049063" y="27534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41714" y="33927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1741714" y="38942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031543" y="47366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986096" y="47429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0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2669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7" y="1211259"/>
            <a:ext cx="4295833" cy="513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할 일 등록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해당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페이지를 출력하기 위해서 사전되는 조건은 메인 화면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우측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 버튼 클릭 시 이전 메인 화면을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클릭 시 해당 할 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 된 메인 화면을 출력하게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98px * 34px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906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7" y="1211259"/>
            <a:ext cx="4295833" cy="513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024250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별칭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72149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08407" y="24036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08407" y="29161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998291" y="36261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010269" y="363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중요도 부여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좌측에 위치한 별 모양을 누른다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비어있던 별이 노란색으로 변한다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successfully marked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 창이 나와 중요도가 부여되었음을 알린다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기입된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마감일은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채워지는 별의 색은 노란색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(252,218,46)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중요도가 부여되었음을 알리는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창 내 메시지는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출력 창 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“OK”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280px * 40px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622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1300378"/>
            <a:ext cx="4222866" cy="382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5126181"/>
            <a:ext cx="4222865" cy="86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35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208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5" y="1300378"/>
            <a:ext cx="4239490" cy="382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6" y="5126181"/>
            <a:ext cx="4239490" cy="86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65648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52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67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부여 확인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부여 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 bwMode="auto">
          <a:xfrm>
            <a:off x="257695" y="1885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4018582" y="26639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3913642" y="32132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29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변경을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 마우스 커서를 두고 오른쪽 클릭을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별칭을 차례로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버튼을 눌러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변경 사항을 저장한다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 버튼을 눌러 변경을 취소할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마우스 우 클릭 시 나오는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67px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마우스 우 클릭 시 나오는 글씨의 크기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기입되는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 입력 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버튼의 색은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버튼의 글자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12pt,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367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3360673"/>
            <a:ext cx="3421581" cy="20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1566130"/>
            <a:ext cx="3421581" cy="1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3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730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3360673"/>
            <a:ext cx="3421581" cy="20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1566130"/>
            <a:ext cx="3421581" cy="1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6647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편집 선택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입력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269840" y="46701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3699573" y="15835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594633" y="39985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594633" y="46701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3126349" y="2012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94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마우스 커서를 두고 오른쪽 클릭을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여부를 확인하는 창이 팝업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ok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눌러 삭제를 시행할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cancel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버튼을 눌러 삭제를 취소할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기입된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별칭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마우스 우 클릭 시 나오는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67px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마우스 우 클릭 시 나오는 글씨의 크기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삭제 확인 문구의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여부 확인 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cancel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버튼의 색은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ok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cancel,ok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글자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133px * 40px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53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" y="3610059"/>
            <a:ext cx="3448050" cy="18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5436657"/>
            <a:ext cx="3441700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1382913"/>
            <a:ext cx="3435350" cy="217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33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5804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" y="3610059"/>
            <a:ext cx="3448050" cy="18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5436657"/>
            <a:ext cx="3441700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1382913"/>
            <a:ext cx="3435350" cy="217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543716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편집 선택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Ok,cancel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93137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3777513" y="4313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2374447" y="4661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86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사용자가 완료된 할 일을 완료 상태로 바꿀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925538"/>
            <a:chOff x="4614126" y="1746882"/>
            <a:chExt cx="4420818" cy="19255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420818" cy="15785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할일을 완료하면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항목 오른쪽의 완료 버튼을 클릭한다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눌렀을 당시 현재 시간을 실제 마감일로 설정하고 항목은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미완료 항목에서 완료 항목으로 이동된다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좌측 하단의 버튼을 클릭 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main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57600"/>
            <a:ext cx="4420820" cy="2605176"/>
            <a:chOff x="4614124" y="3394992"/>
            <a:chExt cx="4420820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470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65585"/>
              <a:ext cx="4420820" cy="2397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55px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(52, 152, 219)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미완료 항목과 완료 항목의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기준을 선택할  수 있는 콤보박스의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미완료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270px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95px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왼쪽 하단 이전 페이지로 돌아가는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(230, 230, 230)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6455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완료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502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0" y="1185926"/>
            <a:ext cx="3044467" cy="50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533859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</a:t>
                      </a: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</a:t>
                      </a: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Interface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최경호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권혁진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김성진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통일성 점검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보완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최경호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권혁진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김성진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550391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566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 smtClean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altLang="ko-KR" sz="900" kern="100" dirty="0" smtClean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완료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502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0" y="1185926"/>
            <a:ext cx="3044467" cy="5090293"/>
          </a:xfrm>
          <a:prstGeom prst="rect">
            <a:avLst/>
          </a:prstGeom>
        </p:spPr>
      </p:pic>
      <p:sp>
        <p:nvSpPr>
          <p:cNvPr id="6" name="타원 5"/>
          <p:cNvSpPr>
            <a:spLocks noChangeAspect="1"/>
          </p:cNvSpPr>
          <p:nvPr/>
        </p:nvSpPr>
        <p:spPr bwMode="auto">
          <a:xfrm>
            <a:off x="3240774" y="19432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 bwMode="auto">
          <a:xfrm>
            <a:off x="1929371" y="23107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3239956" y="52104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83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할 일을 네 가지 정렬 기준으로 정렬 해서 볼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2211170"/>
            <a:chOff x="4614126" y="1746882"/>
            <a:chExt cx="4420818" cy="22111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420818" cy="1864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우측 상단의 콤보박스를 열어 정렬 기준을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 마크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정렬 기준 선택시 동작은 다음과 같다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마크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 마크가 체크된 것이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우선적으로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	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사전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마감기한이 가장 빠른 날짜부터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별칭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사전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대소문자의 구분이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좌측 하단의 버튼을 클릭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main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43233"/>
            <a:ext cx="4420822" cy="2319543"/>
            <a:chOff x="4614124" y="3943233"/>
            <a:chExt cx="4420822" cy="231954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3943233"/>
              <a:ext cx="4420818" cy="4939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420820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55px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(52, 152, 219)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미완료 항목과 완료 항목의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기준을 선택할  수 있는 콤보박스의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미완료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270px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95px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왼쪽 하단 이전 페이지로 돌아가는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(230, 230, 230)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44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600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6" y="1211259"/>
            <a:ext cx="3056318" cy="5156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64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919762"/>
              </p:ext>
            </p:extLst>
          </p:nvPr>
        </p:nvGraphicFramePr>
        <p:xfrm>
          <a:off x="4623752" y="1222737"/>
          <a:ext cx="4050032" cy="132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321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기준에 따른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692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600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6" y="1211259"/>
            <a:ext cx="3056318" cy="5156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3502684" y="17333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978838" y="36846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39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8" y="1144478"/>
            <a:ext cx="6719008" cy="51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2" y="1232002"/>
            <a:ext cx="8055686" cy="49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올바른 아이디와 비밀번호를 입력 한 뒤 로그인 버튼을 누른 후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올바른 정보를 입력 한 경우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입력정보가 올바르지 않을 경우 아래 화면 창을 출력하여 사용자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에게 입력정보를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재요구한다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타이틀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36pt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 명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en-US" altLang="ko-KR" sz="1050" dirty="0" smtClean="0">
                  <a:latin typeface="Consolas" pitchFamily="49" charset="0"/>
                  <a:ea typeface="맑은 고딕" pitchFamily="50" charset="-127"/>
                </a:rPr>
                <a:t>SIXSENSE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입력할 때 출력되는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username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로그인시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입력할 때 출력되는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password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10.5pt </a:t>
              </a:r>
              <a:r>
                <a:rPr lang="en-US" altLang="ko-KR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’</a:t>
              </a:r>
              <a:r>
                <a:rPr lang="ko-KR" altLang="en-US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●</a:t>
              </a:r>
              <a:r>
                <a:rPr lang="en-US" altLang="ko-KR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username, password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210px * 89px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Login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Login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Login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정보가 틀려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거절 된 경우 창을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(237,237,237)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창 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“OK”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280px * 40px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841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SC100, SC101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(Login)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8" descr="설명: C:\Users\sweet\Downloads\11_1 (1)\01_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1211260"/>
            <a:ext cx="4260632" cy="235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설명: C:\Users\sweet\Downloads\11_1 (1)\02_Copy of 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3867400"/>
            <a:ext cx="4260632" cy="23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24353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510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SC100, SC101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(Login)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415748" y="48397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8" descr="설명: C:\Users\sweet\Downloads\11_1 (1)\01_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1222736"/>
            <a:ext cx="4260632" cy="235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 descr="설명: C:\Users\sweet\Downloads\11_1 (1)\02_Copy of 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3709465"/>
            <a:ext cx="4260632" cy="23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LG\Desktop\1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7" y="1222736"/>
            <a:ext cx="4259923" cy="23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600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SC200, SC400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메인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페이지를 출력하기 위해서 사전되는 조건은 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추가이다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페이지에서 수행 할 수 있는 기능으로 과목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희망 하는 정렬 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표시가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36px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하위 할 일 명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140px * 27px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기한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98px * 20px  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 표의 사이즈는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24px * 20px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체크 시 별 표 안에 들어갈 색상은 노란색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(253,220,48)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하위 할 일 추가 버튼은 사이즈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(94,94,94)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 버튼 과목 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추가 버튼은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사이즈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,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푸른색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(52,152,219)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버튼 내 글자는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0" name="Picture 2" descr="C:\Users\LG\Pictures\메인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1" y="1271847"/>
            <a:ext cx="4123113" cy="49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091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SC200, SC400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10202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추가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보기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Users\LG\Pictures\메인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1" y="1271847"/>
            <a:ext cx="4123113" cy="49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2112197" y="1685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322759" y="280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4219116" y="20223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307571" y="19173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4114176" y="1685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4165928" y="280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500854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808723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184346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27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85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(Submit)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" y="1198128"/>
            <a:ext cx="4264602" cy="506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과목 등록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해당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페이지를 출력하기 위해서 사전되는 조건은 메인 화면 하단 우측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추가 버튼 클릭이다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 메인 화면으로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저장을 누르면 이전 메인 화면에서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이번 등록한 과목 정보를 포함한 메인 화면이 출력된다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교수 명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83px * 36px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102px * 34px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148px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추가 버튼은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38px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(52,152,219), 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학기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102px * 35px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(224,224,224), 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넣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6445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6189</TotalTime>
  <Words>2642</Words>
  <Application>Microsoft Office PowerPoint</Application>
  <PresentationFormat>화면 슬라이드 쇼(4:3)</PresentationFormat>
  <Paragraphs>704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525</cp:revision>
  <cp:lastPrinted>2001-07-23T08:42:52Z</cp:lastPrinted>
  <dcterms:created xsi:type="dcterms:W3CDTF">2011-02-22T01:37:12Z</dcterms:created>
  <dcterms:modified xsi:type="dcterms:W3CDTF">2018-05-03T16:45:25Z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