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536" y="-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052729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3608-A4DA-43BE-81BF-10EB3CC5151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3896-9A15-41FD-BF33-C8740C4D7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018" y="4372844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SIXSENSE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1" y="1786828"/>
          <a:ext cx="5519057" cy="39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Subject_Name_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Add_Subject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Add_todo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Star_Button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Subject_List_Button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Show_Sorted_List_Button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85149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Print_Subject_List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10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1" y="1786828"/>
          <a:ext cx="5519057" cy="3924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Print_Add_Subject_Screen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26403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Subject_Name_Label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Subject_Name_TextField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Subject_Name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Professor_Name_Label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Professor_Name_TextField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Professor_Name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Time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Time_Add_Button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906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Print_Add_Subject_Screen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 생성자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963" y="2070438"/>
            <a:ext cx="2213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50" dirty="0" err="1"/>
              <a:t>Year_Label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Jlabel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Year_TextField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JTextField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/>
              <a:t>Year : String</a:t>
            </a:r>
          </a:p>
          <a:p>
            <a:pPr lvl="0">
              <a:defRPr/>
            </a:pPr>
            <a:r>
              <a:rPr lang="en-US" altLang="ko-KR" sz="1050" dirty="0" err="1"/>
              <a:t>Semester_Label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Jlabel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Semestar_TextField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JTextField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/>
              <a:t>Semester : String</a:t>
            </a:r>
          </a:p>
          <a:p>
            <a:pPr lvl="0">
              <a:defRPr/>
            </a:pP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Cancel_Button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JButton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Save_Button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JButton</a:t>
            </a:r>
            <a:endParaRPr lang="en-US" altLang="ko-KR" sz="105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157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1" y="1786828"/>
          <a:ext cx="5519057" cy="332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Print_Add_Todo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21209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Todo_Name_Label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DeadLine_Label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DeadLine_TextField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DeadLine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9270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Print_Add_Todo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790" y="2298298"/>
            <a:ext cx="329878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50" dirty="0" err="1"/>
              <a:t>NickName_Label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Jlabel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NickName_TextField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JTextField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NickName</a:t>
            </a:r>
            <a:r>
              <a:rPr lang="en-US" altLang="ko-KR" sz="1050" dirty="0"/>
              <a:t> : String</a:t>
            </a:r>
          </a:p>
          <a:p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Cancel_Button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JButton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Save_Button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JButton</a:t>
            </a:r>
            <a:endParaRPr lang="en-US" altLang="ko-KR" sz="105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26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9480" y="1786828"/>
          <a:ext cx="5519057" cy="3671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303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Print_Mark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_Confirm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244768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OK_Button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Confirm_Message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1235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Print_Mark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_Confirm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6499" y="1786827"/>
          <a:ext cx="5519057" cy="351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Print_Edit_Todo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2303232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Todo_Name_Label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DeadLine_Label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DeadLine_TextField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DeadLine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9270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Print_Edit_Todo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06027" y="2046550"/>
            <a:ext cx="3020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NickName_Label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Jlabel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NickName_TextField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JTextField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NickName</a:t>
            </a:r>
            <a:r>
              <a:rPr lang="en-US" altLang="ko-KR" sz="1050" dirty="0"/>
              <a:t> : String</a:t>
            </a:r>
          </a:p>
          <a:p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Cancel_Button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JButton</a:t>
            </a:r>
            <a:endParaRPr lang="en-US" altLang="ko-KR" sz="1050" dirty="0"/>
          </a:p>
          <a:p>
            <a:pPr lvl="0">
              <a:defRPr/>
            </a:pPr>
            <a:r>
              <a:rPr lang="en-US" altLang="ko-KR" sz="1050" dirty="0" err="1"/>
              <a:t>Save_Button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JButton</a:t>
            </a:r>
            <a:endParaRPr lang="en-US" altLang="ko-KR" sz="105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56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9480" y="1786828"/>
          <a:ext cx="5519057" cy="3671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303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Print_Delete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_Confirm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244768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OK_Button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Cancel_Button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Confirm_Message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1235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Print_Delete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_Confirm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1" y="1786828"/>
          <a:ext cx="5519057" cy="372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Show_Sorted_List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Unfinished_todo_Label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Finished_todo_Label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Star_Button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Sort_Standard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_Combobox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JCombobox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Scrollbar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Prev_Button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8827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Show_Sorted_List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 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E_User_Info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Password : String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E_User_Info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9589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Entity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4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E_Subject_Info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Subject_Name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Professor_Name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Time : String[]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Year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Semester : String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E_Subject_Info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 생성자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9589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Entity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8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E_Todo_Info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Todo_Name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Deadline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Nickname : String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E_Todo_Info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9589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Entity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05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90277"/>
              </p:ext>
            </p:extLst>
          </p:nvPr>
        </p:nvGraphicFramePr>
        <p:xfrm>
          <a:off x="280988" y="1025525"/>
          <a:ext cx="858202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05. 03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역할 분담 및 방향성 제시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2018. 05. 04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inputPassword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Check : Bool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C_Login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Control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5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C_Add_Subject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Input_Subject_Name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Input_Professor_Name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Input_Time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Input_Year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Input_Semester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Subject_Info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SubjectInfo_S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C_Add_Subject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 생성자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Add_Subject_E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SubjectInfo_S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subjectinfo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);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과목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Entity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추가 메소드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Control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C_Add_Edit_Todo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Input_Todo_Name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Input_Deadline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Input_Nickname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TodoInfo_S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C_Add_Todo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Add_Todo_E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TodoInfo_S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Entity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추가 메소드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Edit_Todo_E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TodoInfo_S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Entity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편집 메소드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Control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5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C_Star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Star_On_Off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Bool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C_Star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Switch_Star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(bool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Star_On_Off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중요도 표시 설정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해제 메소드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Control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3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C_Sort_Todo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Sort_standard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C_Sort_Todo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Sort(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Sort_Standard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정렬 기준에 따른 정렬 메소드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Control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1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9"/>
          <a:ext cx="5519057" cy="366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C_Delete_Todo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7733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Delelte_Action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bool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TodoInfo_S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get_todo_info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() :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todoInfo_S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얻는 메소드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Delete_todo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TodoInfo_S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entity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삭제 메소드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Control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03" y="909339"/>
            <a:ext cx="6518517" cy="506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1" y="969065"/>
            <a:ext cx="2052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/>
              <a:t>Class Diagram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9549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78" y="1578769"/>
            <a:ext cx="5836444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58" y="940957"/>
            <a:ext cx="3973127" cy="5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70" y="1085851"/>
            <a:ext cx="5822871" cy="51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857250"/>
            <a:ext cx="4867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075" y="1648328"/>
          <a:ext cx="5519057" cy="387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passwd_Label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Passswd_TextField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Username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Passwd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Title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Subtitle : String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Print_Login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SIXSENSE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1" y="1786828"/>
          <a:ext cx="5519057" cy="3671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="" xmlns:a16="http://schemas.microsoft.com/office/drawing/2014/main" val="3323414221"/>
                    </a:ext>
                  </a:extLst>
                </a:gridCol>
              </a:tblGrid>
              <a:tr h="303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Print_Login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_Failure_Confirm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353026"/>
                  </a:ext>
                </a:extLst>
              </a:tr>
              <a:tr h="1244768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OK_Button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Confirm_Message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0837870"/>
                  </a:ext>
                </a:extLst>
              </a:tr>
              <a:tr h="212353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Login_Failure_Confirm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클래스 생성자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450" y="1509828"/>
            <a:ext cx="1194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Boundary Class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0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5476</TotalTime>
  <Words>538</Words>
  <Application>Microsoft Office PowerPoint</Application>
  <PresentationFormat>화면 슬라이드 쇼(4:3)</PresentationFormat>
  <Paragraphs>201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503</cp:revision>
  <cp:lastPrinted>2001-07-23T08:42:52Z</cp:lastPrinted>
  <dcterms:created xsi:type="dcterms:W3CDTF">2011-02-22T01:37:12Z</dcterms:created>
  <dcterms:modified xsi:type="dcterms:W3CDTF">2018-05-04T08:38:20Z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