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7" r:id="rId9"/>
    <p:sldId id="268" r:id="rId10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91" d="100"/>
          <a:sy n="91" d="100"/>
        </p:scale>
        <p:origin x="1406" y="6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50535584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91018" y="4372844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SIXSENSE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335081"/>
              </p:ext>
            </p:extLst>
          </p:nvPr>
        </p:nvGraphicFramePr>
        <p:xfrm>
          <a:off x="280988" y="1025525"/>
          <a:ext cx="8582024" cy="156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05. 03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역할 분담 및 방향성 제시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김성진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김영민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임재우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권혁진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2018. 05. 04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 전원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2018. 06.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김성진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300ADF0-BA50-4675-B0A4-E079578C6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455552-C7B9-43FD-B608-ADB001832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30765"/>
              </p:ext>
            </p:extLst>
          </p:nvPr>
        </p:nvGraphicFramePr>
        <p:xfrm>
          <a:off x="1678075" y="1648328"/>
          <a:ext cx="5519057" cy="4090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057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Print_Login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92024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Id_Label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Id_TextField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JFormattedTextField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passwd_Label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Passswd_TextField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JPasswordField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_Button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username : String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inputUsername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String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char[]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Subtitle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1606004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Print_Login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생성자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300ADF0-BA50-4675-B0A4-E079578C6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SIXSENSE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455552-C7B9-43FD-B608-ADB001832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299424"/>
              </p:ext>
            </p:extLst>
          </p:nvPr>
        </p:nvGraphicFramePr>
        <p:xfrm>
          <a:off x="260059" y="914373"/>
          <a:ext cx="8565159" cy="532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5159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Print_Subject_List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Add_Subject_Button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Save_Button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Show_Sorted_List_Button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Add_todo_Button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subjectList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DynamicTree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 : Button  //Mark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Delete_Button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Edit_Button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Status_Button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1851494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Print_Subject_List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생성자 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Clear() :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노드 삭제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mark() :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 표시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edit() :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수정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removeCurrentNode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removeOption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: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노드 삭제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addObject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) :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 추가 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getTime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날짜 반환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StatusChange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완료여부 변경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12315" y="1233182"/>
            <a:ext cx="286064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latinLnBrk="1">
              <a:buFontTx/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ADD_COMMAND1 : String</a:t>
            </a:r>
          </a:p>
          <a:p>
            <a:pPr marL="0" indent="0" latinLnBrk="1">
              <a:buFontTx/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ADD_COMMAND2 : String</a:t>
            </a:r>
          </a:p>
          <a:p>
            <a:pPr marL="0" indent="0" latinLnBrk="1">
              <a:buFontTx/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REMOVE_COMMAND : String</a:t>
            </a:r>
          </a:p>
          <a:p>
            <a:pPr marL="0" indent="0" latinLnBrk="1">
              <a:buFontTx/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CLEAR_COMMAND : String</a:t>
            </a:r>
          </a:p>
          <a:p>
            <a:pPr marL="0" indent="0" latinLnBrk="1">
              <a:buFontTx/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MARK_COMMAND : String</a:t>
            </a:r>
          </a:p>
          <a:p>
            <a:pPr marL="0" indent="0" latinLnBrk="1">
              <a:buFontTx/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EDIT_COMMAND : String</a:t>
            </a:r>
          </a:p>
          <a:p>
            <a:pPr marL="0" indent="0" latinLnBrk="1">
              <a:buFontTx/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SAVE_COMMAND : String</a:t>
            </a:r>
          </a:p>
          <a:p>
            <a:pPr marL="0" indent="0" latinLnBrk="1">
              <a:buFontTx/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CHANGE_STATUS_COMMAND : String</a:t>
            </a:r>
          </a:p>
          <a:p>
            <a:pPr marL="0" indent="0" latinLnBrk="1">
              <a:buFontTx/>
              <a:buNone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subjectList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DynamicTree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FontTx/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command : String</a:t>
            </a:r>
          </a:p>
          <a:p>
            <a:pPr marL="0" indent="0" latinLnBrk="1">
              <a:buFontTx/>
              <a:buNone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temp_ParentName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String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79053" y="4398687"/>
            <a:ext cx="39847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latinLnBrk="1">
              <a:buFontTx/>
              <a:buNone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getParentName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 노드의 이름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얻기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FontTx/>
              <a:buNone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getCurrentNodeLevel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현제 노드의 레벨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얻기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FontTx/>
              <a:buNone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saveFile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: To do list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FontTx/>
              <a:buNone/>
            </a:pP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loadSubject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저장된 파일로부터 과목 로드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1">
              <a:buFontTx/>
              <a:buNone/>
            </a:pPr>
            <a:r>
              <a:rPr lang="en-US" altLang="ko-KR" u="sng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loadTodo</a:t>
            </a:r>
            <a:r>
              <a:rPr lang="en-US" altLang="ko-KR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: </a:t>
            </a:r>
            <a:r>
              <a:rPr lang="ko-KR" altLang="en-US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저장된 파일로부터 할 일 로드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8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300ADF0-BA50-4675-B0A4-E079578C6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SIXSENSE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455552-C7B9-43FD-B608-ADB001832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266889"/>
              </p:ext>
            </p:extLst>
          </p:nvPr>
        </p:nvGraphicFramePr>
        <p:xfrm>
          <a:off x="1828801" y="1786828"/>
          <a:ext cx="5519057" cy="3828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057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Print_Add_Subject_Screen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264033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Subject_Name_TextField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JTextField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Professor_Name_TextField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JTextField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Time_TextField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JTextField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Year_TextField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JTextField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Semester_TextField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JTextFIeld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Object[]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option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Subject_Info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String[]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9067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Print_Add_Subject_Screen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생성자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75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300ADF0-BA50-4675-B0A4-E079578C6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SIXSENSE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455552-C7B9-43FD-B608-ADB001832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841244"/>
              </p:ext>
            </p:extLst>
          </p:nvPr>
        </p:nvGraphicFramePr>
        <p:xfrm>
          <a:off x="1828801" y="1786828"/>
          <a:ext cx="5519057" cy="3329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057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Print_Add_Edit_Todo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212093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Todo_Info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String[2]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addfile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Boolean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Todo_Name_TextField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JTextField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Todo_Deadline_TextField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JTextField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 : Object[]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9270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Print_Add_Todo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생성자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62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E455552-C7B9-43FD-B608-ADB001832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536526"/>
              </p:ext>
            </p:extLst>
          </p:nvPr>
        </p:nvGraphicFramePr>
        <p:xfrm>
          <a:off x="2141318" y="1034474"/>
          <a:ext cx="5519057" cy="5006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057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Show_Sorted_List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50876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Unfinished_Panel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JPanel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Finished_Panel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JPanel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Unfinished_todo_Label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Finished_todo_Label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Sort_Standard_Combobox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JComboBox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Prev_Button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UnfinishedModel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DefaultListModel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FinishedModel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DefaultListModel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Unfinished_List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JList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Finished_List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JList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whoelTodo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String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String[]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TodoComponents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String[]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1882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Print_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Show_Sorted_List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생성자 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loadTodo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저장된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txt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읽어오기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splitTodos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항목들을 이어붙인 문자열에서 항목별 분리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changeComponentsLocation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sortPolicy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: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 정책에 따라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항목의 구성요소 위치 변경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clearList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List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모든 항목 제거 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updateList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List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파일로 부터 읽은 항목들 추가 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39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E455552-C7B9-43FD-B608-ADB001832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43133"/>
              </p:ext>
            </p:extLst>
          </p:nvPr>
        </p:nvGraphicFramePr>
        <p:xfrm>
          <a:off x="1624082" y="1653311"/>
          <a:ext cx="5519057" cy="3673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057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JPanelMain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50876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Pshowsortedlist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: Print_Show_Sorted_List_0514_v1_6_SIXSENSE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Printlogin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: Print_Login_0510_v1_6_SIXSENSE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PsubjectList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: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u="sng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Print_Subject_List_0511_v1_6_SIXSENSE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dim :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Dimension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tk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: Toolkit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1882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JPanelMain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생성자 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13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E455552-C7B9-43FD-B608-ADB001832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349866"/>
              </p:ext>
            </p:extLst>
          </p:nvPr>
        </p:nvGraphicFramePr>
        <p:xfrm>
          <a:off x="1624082" y="1653311"/>
          <a:ext cx="5519057" cy="3673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057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isCreateNewNode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50876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isCreaNewNode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: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boolean</a:t>
                      </a:r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1882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14074" y="1028959"/>
            <a:ext cx="5739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새로운 노드를 추가할지 추가하지 않을지 결정하는데 사용되는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068009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5700</TotalTime>
  <Words>420</Words>
  <Application>Microsoft Office PowerPoint</Application>
  <PresentationFormat>On-screen Show (4:3)</PresentationFormat>
  <Paragraphs>126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 성진</cp:lastModifiedBy>
  <cp:revision>519</cp:revision>
  <cp:lastPrinted>2001-07-23T08:42:52Z</cp:lastPrinted>
  <dcterms:created xsi:type="dcterms:W3CDTF">2011-02-22T01:37:12Z</dcterms:created>
  <dcterms:modified xsi:type="dcterms:W3CDTF">2018-06-01T05:55:37Z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