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67" r:id="rId3"/>
    <p:sldId id="268" r:id="rId4"/>
    <p:sldId id="276" r:id="rId5"/>
    <p:sldId id="274" r:id="rId6"/>
    <p:sldId id="277" r:id="rId7"/>
    <p:sldId id="278" r:id="rId8"/>
    <p:sldId id="289" r:id="rId9"/>
    <p:sldId id="290" r:id="rId10"/>
    <p:sldId id="279" r:id="rId11"/>
    <p:sldId id="280" r:id="rId12"/>
    <p:sldId id="282" r:id="rId13"/>
    <p:sldId id="284" r:id="rId14"/>
    <p:sldId id="283" r:id="rId15"/>
    <p:sldId id="281" r:id="rId16"/>
    <p:sldId id="287" r:id="rId17"/>
    <p:sldId id="285" r:id="rId18"/>
    <p:sldId id="286" r:id="rId19"/>
    <p:sldId id="291" r:id="rId20"/>
    <p:sldId id="293" r:id="rId21"/>
    <p:sldId id="292" r:id="rId22"/>
    <p:sldId id="296" r:id="rId23"/>
    <p:sldId id="316" r:id="rId24"/>
    <p:sldId id="300" r:id="rId25"/>
    <p:sldId id="294" r:id="rId26"/>
    <p:sldId id="297" r:id="rId27"/>
    <p:sldId id="302" r:id="rId28"/>
    <p:sldId id="298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7" r:id="rId43"/>
    <p:sldId id="318" r:id="rId44"/>
    <p:sldId id="321" r:id="rId45"/>
    <p:sldId id="319" r:id="rId46"/>
    <p:sldId id="322" r:id="rId47"/>
    <p:sldId id="323" r:id="rId48"/>
    <p:sldId id="324" r:id="rId49"/>
    <p:sldId id="325" r:id="rId50"/>
    <p:sldId id="326" r:id="rId51"/>
    <p:sldId id="269" r:id="rId52"/>
  </p:sldIdLst>
  <p:sldSz cx="12192000" cy="6858000"/>
  <p:notesSz cx="6858000" cy="9144000"/>
  <p:embeddedFontLst>
    <p:embeddedFont>
      <p:font typeface="HY중고딕" pitchFamily="18" charset="-127"/>
      <p:regular r:id="rId53"/>
    </p:embeddedFont>
    <p:embeddedFont>
      <p:font typeface="한컴바탕" pitchFamily="18" charset="2"/>
      <p:regular r:id="rId54"/>
    </p:embeddedFont>
    <p:embeddedFont>
      <p:font typeface="맑은 고딕" pitchFamily="50" charset="-127"/>
      <p:regular r:id="rId55"/>
      <p:bold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1EC"/>
    <a:srgbClr val="FAFAFA"/>
    <a:srgbClr val="1ECEBC"/>
    <a:srgbClr val="FF6B6A"/>
    <a:srgbClr val="FD7647"/>
    <a:srgbClr val="E5E1DE"/>
    <a:srgbClr val="C0B7B0"/>
    <a:srgbClr val="3580AB"/>
    <a:srgbClr val="2B2B34"/>
    <a:srgbClr val="09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77423" autoAdjust="0"/>
  </p:normalViewPr>
  <p:slideViewPr>
    <p:cSldViewPr snapToGrid="0">
      <p:cViewPr>
        <p:scale>
          <a:sx n="95" d="100"/>
          <a:sy n="95" d="100"/>
        </p:scale>
        <p:origin x="-624" y="2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1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4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98E63-0B57-452B-A2ED-BBCF71183E0F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05FC207-66EF-4BA7-AE4E-1C7576774C29}">
      <dgm:prSet phldrT="[텍스트]"/>
      <dgm:spPr/>
      <dgm:t>
        <a:bodyPr/>
        <a:lstStyle/>
        <a:p>
          <a:pPr latinLnBrk="1"/>
          <a:r>
            <a:rPr lang="ko-KR" altLang="en-US" smtClean="0"/>
            <a:t>최경호</a:t>
          </a:r>
          <a:endParaRPr lang="ko-KR" altLang="en-US" dirty="0"/>
        </a:p>
      </dgm:t>
    </dgm:pt>
    <dgm:pt modelId="{55602095-4094-4A1F-BF52-1A6CCBEBE4B5}" type="parTrans" cxnId="{A5013AE2-CB97-4254-B0F8-69E40245E69D}">
      <dgm:prSet/>
      <dgm:spPr/>
      <dgm:t>
        <a:bodyPr/>
        <a:lstStyle/>
        <a:p>
          <a:pPr latinLnBrk="1"/>
          <a:endParaRPr lang="ko-KR" altLang="en-US"/>
        </a:p>
      </dgm:t>
    </dgm:pt>
    <dgm:pt modelId="{37C24353-3E2B-4067-9CA9-E829067EAD15}" type="sibTrans" cxnId="{A5013AE2-CB97-4254-B0F8-69E40245E69D}">
      <dgm:prSet/>
      <dgm:spPr/>
      <dgm:t>
        <a:bodyPr/>
        <a:lstStyle/>
        <a:p>
          <a:pPr latinLnBrk="1"/>
          <a:endParaRPr lang="ko-KR" altLang="en-US"/>
        </a:p>
      </dgm:t>
    </dgm:pt>
    <dgm:pt modelId="{43B4AB6A-CF7E-489D-8DD7-71495AC4C861}">
      <dgm:prSet phldrT="[텍스트]"/>
      <dgm:spPr/>
      <dgm:t>
        <a:bodyPr/>
        <a:lstStyle/>
        <a:p>
          <a:pPr latinLnBrk="1"/>
          <a:r>
            <a:rPr lang="ko-KR" altLang="en-US" dirty="0" smtClean="0"/>
            <a:t>김성진</a:t>
          </a:r>
          <a:endParaRPr lang="ko-KR" altLang="en-US" dirty="0"/>
        </a:p>
      </dgm:t>
    </dgm:pt>
    <dgm:pt modelId="{499B3A5B-EF4E-4AE1-A76E-496207197758}" type="parTrans" cxnId="{062A3A9D-160E-45F7-9EE2-12324A88981F}">
      <dgm:prSet/>
      <dgm:spPr/>
      <dgm:t>
        <a:bodyPr/>
        <a:lstStyle/>
        <a:p>
          <a:pPr latinLnBrk="1"/>
          <a:endParaRPr lang="ko-KR" altLang="en-US"/>
        </a:p>
      </dgm:t>
    </dgm:pt>
    <dgm:pt modelId="{B9798041-AB8C-4785-8C0B-265F722723D2}" type="sibTrans" cxnId="{062A3A9D-160E-45F7-9EE2-12324A88981F}">
      <dgm:prSet/>
      <dgm:spPr/>
      <dgm:t>
        <a:bodyPr/>
        <a:lstStyle/>
        <a:p>
          <a:pPr latinLnBrk="1"/>
          <a:endParaRPr lang="ko-KR" altLang="en-US"/>
        </a:p>
      </dgm:t>
    </dgm:pt>
    <dgm:pt modelId="{5056D12A-7697-4609-B852-A4CF25A25A97}">
      <dgm:prSet phldrT="[텍스트]"/>
      <dgm:spPr/>
      <dgm:t>
        <a:bodyPr/>
        <a:lstStyle/>
        <a:p>
          <a:pPr latinLnBrk="1"/>
          <a:r>
            <a:rPr lang="ko-KR" altLang="en-US" dirty="0" smtClean="0"/>
            <a:t>김영민</a:t>
          </a:r>
          <a:endParaRPr lang="ko-KR" altLang="en-US" dirty="0"/>
        </a:p>
      </dgm:t>
    </dgm:pt>
    <dgm:pt modelId="{5651BE6A-AE5C-4FD8-97A6-60F1AB636DE8}" type="parTrans" cxnId="{91F97CE9-6DB3-4C25-A80F-10A12C9BF3BC}">
      <dgm:prSet/>
      <dgm:spPr/>
      <dgm:t>
        <a:bodyPr/>
        <a:lstStyle/>
        <a:p>
          <a:pPr latinLnBrk="1"/>
          <a:endParaRPr lang="ko-KR" altLang="en-US"/>
        </a:p>
      </dgm:t>
    </dgm:pt>
    <dgm:pt modelId="{C0968CDC-5E3D-451F-A16E-F79C2ED1A583}" type="sibTrans" cxnId="{91F97CE9-6DB3-4C25-A80F-10A12C9BF3BC}">
      <dgm:prSet/>
      <dgm:spPr/>
      <dgm:t>
        <a:bodyPr/>
        <a:lstStyle/>
        <a:p>
          <a:pPr latinLnBrk="1"/>
          <a:endParaRPr lang="ko-KR" altLang="en-US"/>
        </a:p>
      </dgm:t>
    </dgm:pt>
    <dgm:pt modelId="{1EFE0129-AB6D-4ADF-A7F6-4C757FB97D76}">
      <dgm:prSet phldrT="[텍스트]"/>
      <dgm:spPr/>
      <dgm:t>
        <a:bodyPr/>
        <a:lstStyle/>
        <a:p>
          <a:pPr latinLnBrk="1"/>
          <a:r>
            <a:rPr lang="ko-KR" altLang="en-US" dirty="0" smtClean="0"/>
            <a:t>송정석</a:t>
          </a:r>
          <a:endParaRPr lang="ko-KR" altLang="en-US" dirty="0"/>
        </a:p>
      </dgm:t>
    </dgm:pt>
    <dgm:pt modelId="{83249724-7280-455C-B1BA-39842E1DF815}" type="parTrans" cxnId="{2BAE12A5-1534-4E3E-8E1E-26ACB67B9CE0}">
      <dgm:prSet/>
      <dgm:spPr/>
      <dgm:t>
        <a:bodyPr/>
        <a:lstStyle/>
        <a:p>
          <a:pPr latinLnBrk="1"/>
          <a:endParaRPr lang="ko-KR" altLang="en-US"/>
        </a:p>
      </dgm:t>
    </dgm:pt>
    <dgm:pt modelId="{B6D5E092-8825-4782-971E-A3F2CE88B668}" type="sibTrans" cxnId="{2BAE12A5-1534-4E3E-8E1E-26ACB67B9CE0}">
      <dgm:prSet/>
      <dgm:spPr/>
      <dgm:t>
        <a:bodyPr/>
        <a:lstStyle/>
        <a:p>
          <a:pPr latinLnBrk="1"/>
          <a:endParaRPr lang="ko-KR" altLang="en-US"/>
        </a:p>
      </dgm:t>
    </dgm:pt>
    <dgm:pt modelId="{13BF5E0E-CB7D-4CB0-85BB-7FBA0EDDD478}">
      <dgm:prSet phldrT="[텍스트]"/>
      <dgm:spPr/>
      <dgm:t>
        <a:bodyPr/>
        <a:lstStyle/>
        <a:p>
          <a:pPr latinLnBrk="1"/>
          <a:r>
            <a:rPr lang="ko-KR" altLang="en-US" dirty="0" smtClean="0"/>
            <a:t>권혁진</a:t>
          </a:r>
          <a:endParaRPr lang="ko-KR" altLang="en-US" dirty="0"/>
        </a:p>
      </dgm:t>
    </dgm:pt>
    <dgm:pt modelId="{F04706D6-5D42-4517-862B-5610F5827B3C}" type="parTrans" cxnId="{DB3FA121-3EC3-46BF-8195-556F53993F99}">
      <dgm:prSet/>
      <dgm:spPr/>
      <dgm:t>
        <a:bodyPr/>
        <a:lstStyle/>
        <a:p>
          <a:pPr latinLnBrk="1"/>
          <a:endParaRPr lang="ko-KR" altLang="en-US"/>
        </a:p>
      </dgm:t>
    </dgm:pt>
    <dgm:pt modelId="{C3E95316-3653-46E9-A72D-80B36E21EED4}" type="sibTrans" cxnId="{DB3FA121-3EC3-46BF-8195-556F53993F99}">
      <dgm:prSet/>
      <dgm:spPr/>
      <dgm:t>
        <a:bodyPr/>
        <a:lstStyle/>
        <a:p>
          <a:pPr latinLnBrk="1"/>
          <a:endParaRPr lang="ko-KR" altLang="en-US"/>
        </a:p>
      </dgm:t>
    </dgm:pt>
    <dgm:pt modelId="{C27A46A6-0697-4B40-AFF0-CED8E3B508E1}">
      <dgm:prSet phldrT="[텍스트]"/>
      <dgm:spPr/>
      <dgm:t>
        <a:bodyPr/>
        <a:lstStyle/>
        <a:p>
          <a:pPr latinLnBrk="1"/>
          <a:r>
            <a:rPr lang="ko-KR" altLang="en-US" dirty="0" smtClean="0"/>
            <a:t>임재우</a:t>
          </a:r>
          <a:endParaRPr lang="ko-KR" altLang="en-US" dirty="0"/>
        </a:p>
      </dgm:t>
    </dgm:pt>
    <dgm:pt modelId="{9D8DCD3E-2403-4F65-8C31-5675FA2BAE4E}" type="parTrans" cxnId="{B068B00D-44B2-4730-8162-DE6F421DB27B}">
      <dgm:prSet/>
      <dgm:spPr/>
      <dgm:t>
        <a:bodyPr/>
        <a:lstStyle/>
        <a:p>
          <a:pPr latinLnBrk="1"/>
          <a:endParaRPr lang="ko-KR" altLang="en-US"/>
        </a:p>
      </dgm:t>
    </dgm:pt>
    <dgm:pt modelId="{446FBC53-C4FC-4990-A19F-D6D79C4D0528}" type="sibTrans" cxnId="{B068B00D-44B2-4730-8162-DE6F421DB27B}">
      <dgm:prSet/>
      <dgm:spPr/>
      <dgm:t>
        <a:bodyPr/>
        <a:lstStyle/>
        <a:p>
          <a:pPr latinLnBrk="1"/>
          <a:endParaRPr lang="ko-KR" altLang="en-US"/>
        </a:p>
      </dgm:t>
    </dgm:pt>
    <dgm:pt modelId="{B164BAF1-9869-4710-813A-C6AD1D37F441}" type="pres">
      <dgm:prSet presAssocID="{A1098E63-0B57-452B-A2ED-BBCF71183E0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AC30B5-D680-44E3-83C5-44F894495665}" type="pres">
      <dgm:prSet presAssocID="{A1098E63-0B57-452B-A2ED-BBCF71183E0F}" presName="hierFlow" presStyleCnt="0"/>
      <dgm:spPr/>
    </dgm:pt>
    <dgm:pt modelId="{1C088DBC-853F-4B66-AD27-CD872D56F89B}" type="pres">
      <dgm:prSet presAssocID="{A1098E63-0B57-452B-A2ED-BBCF71183E0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AF88399-6AC5-4C40-85C1-4D787B8577E4}" type="pres">
      <dgm:prSet presAssocID="{F05FC207-66EF-4BA7-AE4E-1C7576774C29}" presName="Name14" presStyleCnt="0"/>
      <dgm:spPr/>
    </dgm:pt>
    <dgm:pt modelId="{5465E739-BC13-4146-975F-337C90AE125E}" type="pres">
      <dgm:prSet presAssocID="{F05FC207-66EF-4BA7-AE4E-1C7576774C2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29601D-9EC8-4839-8AE7-30BDA0C43A52}" type="pres">
      <dgm:prSet presAssocID="{F05FC207-66EF-4BA7-AE4E-1C7576774C29}" presName="hierChild2" presStyleCnt="0"/>
      <dgm:spPr/>
    </dgm:pt>
    <dgm:pt modelId="{2896D446-0059-436D-B571-A3FF49684D2C}" type="pres">
      <dgm:prSet presAssocID="{499B3A5B-EF4E-4AE1-A76E-496207197758}" presName="Name19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0CF5A00-DB99-4340-8C53-10806F9EB907}" type="pres">
      <dgm:prSet presAssocID="{43B4AB6A-CF7E-489D-8DD7-71495AC4C861}" presName="Name21" presStyleCnt="0"/>
      <dgm:spPr/>
    </dgm:pt>
    <dgm:pt modelId="{12797E59-18E6-42C6-8525-165E299FCDC5}" type="pres">
      <dgm:prSet presAssocID="{43B4AB6A-CF7E-489D-8DD7-71495AC4C861}" presName="level2Shape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1BFC003-8868-4B0B-97F8-875F376FD246}" type="pres">
      <dgm:prSet presAssocID="{43B4AB6A-CF7E-489D-8DD7-71495AC4C861}" presName="hierChild3" presStyleCnt="0"/>
      <dgm:spPr/>
    </dgm:pt>
    <dgm:pt modelId="{78BA6710-631E-45B9-A470-AAB83FF08D3A}" type="pres">
      <dgm:prSet presAssocID="{5651BE6A-AE5C-4FD8-97A6-60F1AB636DE8}" presName="Name19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561877A-FB42-4328-BF87-CB43CF3B1E97}" type="pres">
      <dgm:prSet presAssocID="{5056D12A-7697-4609-B852-A4CF25A25A97}" presName="Name21" presStyleCnt="0"/>
      <dgm:spPr/>
    </dgm:pt>
    <dgm:pt modelId="{2CF64D62-3B61-4839-9557-26BDDCF76EEF}" type="pres">
      <dgm:prSet presAssocID="{5056D12A-7697-4609-B852-A4CF25A25A97}" presName="level2Shape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414AF67-577C-4851-84CC-2E14F8E0D7D9}" type="pres">
      <dgm:prSet presAssocID="{5056D12A-7697-4609-B852-A4CF25A25A97}" presName="hierChild3" presStyleCnt="0"/>
      <dgm:spPr/>
    </dgm:pt>
    <dgm:pt modelId="{D6236913-7EA3-434D-944E-3E8CDF601D56}" type="pres">
      <dgm:prSet presAssocID="{F04706D6-5D42-4517-862B-5610F5827B3C}" presName="Name19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B5F36DE-354F-4664-AB22-3387C7B30290}" type="pres">
      <dgm:prSet presAssocID="{13BF5E0E-CB7D-4CB0-85BB-7FBA0EDDD478}" presName="Name21" presStyleCnt="0"/>
      <dgm:spPr/>
    </dgm:pt>
    <dgm:pt modelId="{F5262BD2-9961-4A6D-806B-8CB997BCA13F}" type="pres">
      <dgm:prSet presAssocID="{13BF5E0E-CB7D-4CB0-85BB-7FBA0EDDD478}" presName="level2Shape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658AE75-B8C4-4389-9241-43C0B7E01563}" type="pres">
      <dgm:prSet presAssocID="{13BF5E0E-CB7D-4CB0-85BB-7FBA0EDDD478}" presName="hierChild3" presStyleCnt="0"/>
      <dgm:spPr/>
    </dgm:pt>
    <dgm:pt modelId="{F4D9CD0C-927E-48D0-B31A-9E1DAD597CF2}" type="pres">
      <dgm:prSet presAssocID="{9D8DCD3E-2403-4F65-8C31-5675FA2BAE4E}" presName="Name19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ACDEDA7-0E4C-406E-8173-AEBA29C35A6F}" type="pres">
      <dgm:prSet presAssocID="{C27A46A6-0697-4B40-AFF0-CED8E3B508E1}" presName="Name21" presStyleCnt="0"/>
      <dgm:spPr/>
    </dgm:pt>
    <dgm:pt modelId="{E6288C5B-A299-4784-98E6-A31D2D77BB11}" type="pres">
      <dgm:prSet presAssocID="{C27A46A6-0697-4B40-AFF0-CED8E3B508E1}" presName="level2Shape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2F200D0-6135-4B3F-AAB4-DA2F23AB69F4}" type="pres">
      <dgm:prSet presAssocID="{C27A46A6-0697-4B40-AFF0-CED8E3B508E1}" presName="hierChild3" presStyleCnt="0"/>
      <dgm:spPr/>
    </dgm:pt>
    <dgm:pt modelId="{E789E5B3-A5E1-41D6-99EB-9B52810F2AB9}" type="pres">
      <dgm:prSet presAssocID="{83249724-7280-455C-B1BA-39842E1DF815}" presName="Name19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ED20194-433B-461B-A889-D6600BC2DBAA}" type="pres">
      <dgm:prSet presAssocID="{1EFE0129-AB6D-4ADF-A7F6-4C757FB97D76}" presName="Name21" presStyleCnt="0"/>
      <dgm:spPr/>
    </dgm:pt>
    <dgm:pt modelId="{8A5C37DD-39DE-487B-883D-296640AB46CF}" type="pres">
      <dgm:prSet presAssocID="{1EFE0129-AB6D-4ADF-A7F6-4C757FB97D76}" presName="level2Shape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FC100654-1DD2-45BE-A4A9-C3CC968AAFBC}" type="pres">
      <dgm:prSet presAssocID="{1EFE0129-AB6D-4ADF-A7F6-4C757FB97D76}" presName="hierChild3" presStyleCnt="0"/>
      <dgm:spPr/>
    </dgm:pt>
    <dgm:pt modelId="{E8742C7D-8B83-47B7-BB31-D8440F835689}" type="pres">
      <dgm:prSet presAssocID="{A1098E63-0B57-452B-A2ED-BBCF71183E0F}" presName="bgShapesFlow" presStyleCnt="0"/>
      <dgm:spPr/>
    </dgm:pt>
  </dgm:ptLst>
  <dgm:cxnLst>
    <dgm:cxn modelId="{062A3A9D-160E-45F7-9EE2-12324A88981F}" srcId="{F05FC207-66EF-4BA7-AE4E-1C7576774C29}" destId="{43B4AB6A-CF7E-489D-8DD7-71495AC4C861}" srcOrd="0" destOrd="0" parTransId="{499B3A5B-EF4E-4AE1-A76E-496207197758}" sibTransId="{B9798041-AB8C-4785-8C0B-265F722723D2}"/>
    <dgm:cxn modelId="{923BE21B-5AF0-4F9A-9B45-17EE77A51378}" type="presOf" srcId="{9D8DCD3E-2403-4F65-8C31-5675FA2BAE4E}" destId="{F4D9CD0C-927E-48D0-B31A-9E1DAD597CF2}" srcOrd="0" destOrd="0" presId="urn:microsoft.com/office/officeart/2005/8/layout/hierarchy6"/>
    <dgm:cxn modelId="{A07CB1D1-B067-45A7-B123-DA6EE720E918}" type="presOf" srcId="{13BF5E0E-CB7D-4CB0-85BB-7FBA0EDDD478}" destId="{F5262BD2-9961-4A6D-806B-8CB997BCA13F}" srcOrd="0" destOrd="0" presId="urn:microsoft.com/office/officeart/2005/8/layout/hierarchy6"/>
    <dgm:cxn modelId="{FF45B1C0-3ADB-43AB-8231-A9AF3C14836A}" type="presOf" srcId="{5651BE6A-AE5C-4FD8-97A6-60F1AB636DE8}" destId="{78BA6710-631E-45B9-A470-AAB83FF08D3A}" srcOrd="0" destOrd="0" presId="urn:microsoft.com/office/officeart/2005/8/layout/hierarchy6"/>
    <dgm:cxn modelId="{A5013AE2-CB97-4254-B0F8-69E40245E69D}" srcId="{A1098E63-0B57-452B-A2ED-BBCF71183E0F}" destId="{F05FC207-66EF-4BA7-AE4E-1C7576774C29}" srcOrd="0" destOrd="0" parTransId="{55602095-4094-4A1F-BF52-1A6CCBEBE4B5}" sibTransId="{37C24353-3E2B-4067-9CA9-E829067EAD15}"/>
    <dgm:cxn modelId="{71FE627D-9A91-4097-AF78-3FCFD28C053F}" type="presOf" srcId="{F04706D6-5D42-4517-862B-5610F5827B3C}" destId="{D6236913-7EA3-434D-944E-3E8CDF601D56}" srcOrd="0" destOrd="0" presId="urn:microsoft.com/office/officeart/2005/8/layout/hierarchy6"/>
    <dgm:cxn modelId="{59BEE3D4-E66D-4A3F-8F61-249A4683CD99}" type="presOf" srcId="{43B4AB6A-CF7E-489D-8DD7-71495AC4C861}" destId="{12797E59-18E6-42C6-8525-165E299FCDC5}" srcOrd="0" destOrd="0" presId="urn:microsoft.com/office/officeart/2005/8/layout/hierarchy6"/>
    <dgm:cxn modelId="{C01C63A5-803D-487C-A920-6AEB87920804}" type="presOf" srcId="{F05FC207-66EF-4BA7-AE4E-1C7576774C29}" destId="{5465E739-BC13-4146-975F-337C90AE125E}" srcOrd="0" destOrd="0" presId="urn:microsoft.com/office/officeart/2005/8/layout/hierarchy6"/>
    <dgm:cxn modelId="{91F97CE9-6DB3-4C25-A80F-10A12C9BF3BC}" srcId="{F05FC207-66EF-4BA7-AE4E-1C7576774C29}" destId="{5056D12A-7697-4609-B852-A4CF25A25A97}" srcOrd="1" destOrd="0" parTransId="{5651BE6A-AE5C-4FD8-97A6-60F1AB636DE8}" sibTransId="{C0968CDC-5E3D-451F-A16E-F79C2ED1A583}"/>
    <dgm:cxn modelId="{E7018D10-925E-4723-8D51-7500C4942376}" type="presOf" srcId="{83249724-7280-455C-B1BA-39842E1DF815}" destId="{E789E5B3-A5E1-41D6-99EB-9B52810F2AB9}" srcOrd="0" destOrd="0" presId="urn:microsoft.com/office/officeart/2005/8/layout/hierarchy6"/>
    <dgm:cxn modelId="{DB3FA121-3EC3-46BF-8195-556F53993F99}" srcId="{F05FC207-66EF-4BA7-AE4E-1C7576774C29}" destId="{13BF5E0E-CB7D-4CB0-85BB-7FBA0EDDD478}" srcOrd="2" destOrd="0" parTransId="{F04706D6-5D42-4517-862B-5610F5827B3C}" sibTransId="{C3E95316-3653-46E9-A72D-80B36E21EED4}"/>
    <dgm:cxn modelId="{2BAE12A5-1534-4E3E-8E1E-26ACB67B9CE0}" srcId="{F05FC207-66EF-4BA7-AE4E-1C7576774C29}" destId="{1EFE0129-AB6D-4ADF-A7F6-4C757FB97D76}" srcOrd="4" destOrd="0" parTransId="{83249724-7280-455C-B1BA-39842E1DF815}" sibTransId="{B6D5E092-8825-4782-971E-A3F2CE88B668}"/>
    <dgm:cxn modelId="{80A2F354-64A3-4794-99D5-6396BBEDD07E}" type="presOf" srcId="{499B3A5B-EF4E-4AE1-A76E-496207197758}" destId="{2896D446-0059-436D-B571-A3FF49684D2C}" srcOrd="0" destOrd="0" presId="urn:microsoft.com/office/officeart/2005/8/layout/hierarchy6"/>
    <dgm:cxn modelId="{B2BDE2FB-12A8-41D9-8681-E51D5D7503C0}" type="presOf" srcId="{C27A46A6-0697-4B40-AFF0-CED8E3B508E1}" destId="{E6288C5B-A299-4784-98E6-A31D2D77BB11}" srcOrd="0" destOrd="0" presId="urn:microsoft.com/office/officeart/2005/8/layout/hierarchy6"/>
    <dgm:cxn modelId="{07331291-5636-4400-98C1-2BFB8239E86D}" type="presOf" srcId="{1EFE0129-AB6D-4ADF-A7F6-4C757FB97D76}" destId="{8A5C37DD-39DE-487B-883D-296640AB46CF}" srcOrd="0" destOrd="0" presId="urn:microsoft.com/office/officeart/2005/8/layout/hierarchy6"/>
    <dgm:cxn modelId="{42109737-10B9-44D0-BA94-4CADD158E6CA}" type="presOf" srcId="{A1098E63-0B57-452B-A2ED-BBCF71183E0F}" destId="{B164BAF1-9869-4710-813A-C6AD1D37F441}" srcOrd="0" destOrd="0" presId="urn:microsoft.com/office/officeart/2005/8/layout/hierarchy6"/>
    <dgm:cxn modelId="{BE3E9156-4D31-4128-AEF7-F590AF8EEC5C}" type="presOf" srcId="{5056D12A-7697-4609-B852-A4CF25A25A97}" destId="{2CF64D62-3B61-4839-9557-26BDDCF76EEF}" srcOrd="0" destOrd="0" presId="urn:microsoft.com/office/officeart/2005/8/layout/hierarchy6"/>
    <dgm:cxn modelId="{B068B00D-44B2-4730-8162-DE6F421DB27B}" srcId="{F05FC207-66EF-4BA7-AE4E-1C7576774C29}" destId="{C27A46A6-0697-4B40-AFF0-CED8E3B508E1}" srcOrd="3" destOrd="0" parTransId="{9D8DCD3E-2403-4F65-8C31-5675FA2BAE4E}" sibTransId="{446FBC53-C4FC-4990-A19F-D6D79C4D0528}"/>
    <dgm:cxn modelId="{052F0EEC-71CE-4D88-A614-7AA90A021F1C}" type="presParOf" srcId="{B164BAF1-9869-4710-813A-C6AD1D37F441}" destId="{53AC30B5-D680-44E3-83C5-44F894495665}" srcOrd="0" destOrd="0" presId="urn:microsoft.com/office/officeart/2005/8/layout/hierarchy6"/>
    <dgm:cxn modelId="{8173A227-D47F-4FA5-866C-64C423730533}" type="presParOf" srcId="{53AC30B5-D680-44E3-83C5-44F894495665}" destId="{1C088DBC-853F-4B66-AD27-CD872D56F89B}" srcOrd="0" destOrd="0" presId="urn:microsoft.com/office/officeart/2005/8/layout/hierarchy6"/>
    <dgm:cxn modelId="{E216EEDE-35F9-4E0B-BFEB-ABA2D727B6BF}" type="presParOf" srcId="{1C088DBC-853F-4B66-AD27-CD872D56F89B}" destId="{9AF88399-6AC5-4C40-85C1-4D787B8577E4}" srcOrd="0" destOrd="0" presId="urn:microsoft.com/office/officeart/2005/8/layout/hierarchy6"/>
    <dgm:cxn modelId="{51984DDC-C0D9-4DA8-B9B0-132F65C78E0C}" type="presParOf" srcId="{9AF88399-6AC5-4C40-85C1-4D787B8577E4}" destId="{5465E739-BC13-4146-975F-337C90AE125E}" srcOrd="0" destOrd="0" presId="urn:microsoft.com/office/officeart/2005/8/layout/hierarchy6"/>
    <dgm:cxn modelId="{41FF3A9C-E910-4AF5-AED0-D448CE07E780}" type="presParOf" srcId="{9AF88399-6AC5-4C40-85C1-4D787B8577E4}" destId="{FF29601D-9EC8-4839-8AE7-30BDA0C43A52}" srcOrd="1" destOrd="0" presId="urn:microsoft.com/office/officeart/2005/8/layout/hierarchy6"/>
    <dgm:cxn modelId="{557B0583-BE99-4C6D-BB0B-BBBC68A5F87B}" type="presParOf" srcId="{FF29601D-9EC8-4839-8AE7-30BDA0C43A52}" destId="{2896D446-0059-436D-B571-A3FF49684D2C}" srcOrd="0" destOrd="0" presId="urn:microsoft.com/office/officeart/2005/8/layout/hierarchy6"/>
    <dgm:cxn modelId="{84691608-F846-410B-B733-AC38B4C97F80}" type="presParOf" srcId="{FF29601D-9EC8-4839-8AE7-30BDA0C43A52}" destId="{30CF5A00-DB99-4340-8C53-10806F9EB907}" srcOrd="1" destOrd="0" presId="urn:microsoft.com/office/officeart/2005/8/layout/hierarchy6"/>
    <dgm:cxn modelId="{3BC48FE2-FA21-4FD2-833C-84DDDCD2FB62}" type="presParOf" srcId="{30CF5A00-DB99-4340-8C53-10806F9EB907}" destId="{12797E59-18E6-42C6-8525-165E299FCDC5}" srcOrd="0" destOrd="0" presId="urn:microsoft.com/office/officeart/2005/8/layout/hierarchy6"/>
    <dgm:cxn modelId="{D1CE4FA3-41A8-492A-86E7-6BDF9F455916}" type="presParOf" srcId="{30CF5A00-DB99-4340-8C53-10806F9EB907}" destId="{D1BFC003-8868-4B0B-97F8-875F376FD246}" srcOrd="1" destOrd="0" presId="urn:microsoft.com/office/officeart/2005/8/layout/hierarchy6"/>
    <dgm:cxn modelId="{08ED9777-32BC-40FE-B1A8-7CABD8366FAA}" type="presParOf" srcId="{FF29601D-9EC8-4839-8AE7-30BDA0C43A52}" destId="{78BA6710-631E-45B9-A470-AAB83FF08D3A}" srcOrd="2" destOrd="0" presId="urn:microsoft.com/office/officeart/2005/8/layout/hierarchy6"/>
    <dgm:cxn modelId="{17BA4A21-CA86-4609-AD9E-1CD69A2465B0}" type="presParOf" srcId="{FF29601D-9EC8-4839-8AE7-30BDA0C43A52}" destId="{3561877A-FB42-4328-BF87-CB43CF3B1E97}" srcOrd="3" destOrd="0" presId="urn:microsoft.com/office/officeart/2005/8/layout/hierarchy6"/>
    <dgm:cxn modelId="{E4AA3D8B-1BCA-41AB-9B4C-B468E38D6023}" type="presParOf" srcId="{3561877A-FB42-4328-BF87-CB43CF3B1E97}" destId="{2CF64D62-3B61-4839-9557-26BDDCF76EEF}" srcOrd="0" destOrd="0" presId="urn:microsoft.com/office/officeart/2005/8/layout/hierarchy6"/>
    <dgm:cxn modelId="{A99DE311-32AA-45A6-9EB0-149EBCB2F1A3}" type="presParOf" srcId="{3561877A-FB42-4328-BF87-CB43CF3B1E97}" destId="{8414AF67-577C-4851-84CC-2E14F8E0D7D9}" srcOrd="1" destOrd="0" presId="urn:microsoft.com/office/officeart/2005/8/layout/hierarchy6"/>
    <dgm:cxn modelId="{5B6FD307-20FB-48D0-B0E6-0C3AF79C6E7C}" type="presParOf" srcId="{FF29601D-9EC8-4839-8AE7-30BDA0C43A52}" destId="{D6236913-7EA3-434D-944E-3E8CDF601D56}" srcOrd="4" destOrd="0" presId="urn:microsoft.com/office/officeart/2005/8/layout/hierarchy6"/>
    <dgm:cxn modelId="{08C87083-7612-4483-9144-91D138137B59}" type="presParOf" srcId="{FF29601D-9EC8-4839-8AE7-30BDA0C43A52}" destId="{CB5F36DE-354F-4664-AB22-3387C7B30290}" srcOrd="5" destOrd="0" presId="urn:microsoft.com/office/officeart/2005/8/layout/hierarchy6"/>
    <dgm:cxn modelId="{FC73CA74-695E-48A3-9F6A-14DB6ECDD7D6}" type="presParOf" srcId="{CB5F36DE-354F-4664-AB22-3387C7B30290}" destId="{F5262BD2-9961-4A6D-806B-8CB997BCA13F}" srcOrd="0" destOrd="0" presId="urn:microsoft.com/office/officeart/2005/8/layout/hierarchy6"/>
    <dgm:cxn modelId="{DAE2BA34-92A5-4119-AEF2-A93FF2A71F9F}" type="presParOf" srcId="{CB5F36DE-354F-4664-AB22-3387C7B30290}" destId="{2658AE75-B8C4-4389-9241-43C0B7E01563}" srcOrd="1" destOrd="0" presId="urn:microsoft.com/office/officeart/2005/8/layout/hierarchy6"/>
    <dgm:cxn modelId="{A344A138-3177-4E69-B5A7-DAB8D84E23D4}" type="presParOf" srcId="{FF29601D-9EC8-4839-8AE7-30BDA0C43A52}" destId="{F4D9CD0C-927E-48D0-B31A-9E1DAD597CF2}" srcOrd="6" destOrd="0" presId="urn:microsoft.com/office/officeart/2005/8/layout/hierarchy6"/>
    <dgm:cxn modelId="{5DD5A8F9-4037-476D-BF18-6D56A1D7761B}" type="presParOf" srcId="{FF29601D-9EC8-4839-8AE7-30BDA0C43A52}" destId="{CACDEDA7-0E4C-406E-8173-AEBA29C35A6F}" srcOrd="7" destOrd="0" presId="urn:microsoft.com/office/officeart/2005/8/layout/hierarchy6"/>
    <dgm:cxn modelId="{EE02C0FF-0EF5-445F-93FA-1A0B7980D33B}" type="presParOf" srcId="{CACDEDA7-0E4C-406E-8173-AEBA29C35A6F}" destId="{E6288C5B-A299-4784-98E6-A31D2D77BB11}" srcOrd="0" destOrd="0" presId="urn:microsoft.com/office/officeart/2005/8/layout/hierarchy6"/>
    <dgm:cxn modelId="{A40B842C-22B4-48F7-9913-45E574C68D37}" type="presParOf" srcId="{CACDEDA7-0E4C-406E-8173-AEBA29C35A6F}" destId="{02F200D0-6135-4B3F-AAB4-DA2F23AB69F4}" srcOrd="1" destOrd="0" presId="urn:microsoft.com/office/officeart/2005/8/layout/hierarchy6"/>
    <dgm:cxn modelId="{51F8A3E9-714F-45AF-BCA6-164D4013EA06}" type="presParOf" srcId="{FF29601D-9EC8-4839-8AE7-30BDA0C43A52}" destId="{E789E5B3-A5E1-41D6-99EB-9B52810F2AB9}" srcOrd="8" destOrd="0" presId="urn:microsoft.com/office/officeart/2005/8/layout/hierarchy6"/>
    <dgm:cxn modelId="{5A6FF288-9046-46ED-93B9-8E7D5E61EBAD}" type="presParOf" srcId="{FF29601D-9EC8-4839-8AE7-30BDA0C43A52}" destId="{2ED20194-433B-461B-A889-D6600BC2DBAA}" srcOrd="9" destOrd="0" presId="urn:microsoft.com/office/officeart/2005/8/layout/hierarchy6"/>
    <dgm:cxn modelId="{97AD98C4-6369-4AA0-B856-3579C7C96358}" type="presParOf" srcId="{2ED20194-433B-461B-A889-D6600BC2DBAA}" destId="{8A5C37DD-39DE-487B-883D-296640AB46CF}" srcOrd="0" destOrd="0" presId="urn:microsoft.com/office/officeart/2005/8/layout/hierarchy6"/>
    <dgm:cxn modelId="{985BD1C3-A241-40DB-8C79-B7101DD6A718}" type="presParOf" srcId="{2ED20194-433B-461B-A889-D6600BC2DBAA}" destId="{FC100654-1DD2-45BE-A4A9-C3CC968AAFBC}" srcOrd="1" destOrd="0" presId="urn:microsoft.com/office/officeart/2005/8/layout/hierarchy6"/>
    <dgm:cxn modelId="{78F06ADC-E78C-4E80-BBA2-FC7BEF176EEF}" type="presParOf" srcId="{B164BAF1-9869-4710-813A-C6AD1D37F441}" destId="{E8742C7D-8B83-47B7-BB31-D8440F83568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AEE39C-946C-4ED1-8474-3D360C94B6D0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D09046-AFB9-49C6-8209-B83E7C054EAB}">
      <dgm:prSet phldrT="[텍스트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72549BF9-9FA7-44C5-8644-DB1E46CD98CD}" type="parTrans" cxnId="{84550275-A603-4BCD-865A-0CD59B76DB30}">
      <dgm:prSet/>
      <dgm:spPr/>
      <dgm:t>
        <a:bodyPr/>
        <a:lstStyle/>
        <a:p>
          <a:pPr latinLnBrk="1"/>
          <a:endParaRPr lang="ko-KR" altLang="en-US"/>
        </a:p>
      </dgm:t>
    </dgm:pt>
    <dgm:pt modelId="{B631CE22-E1CC-4D65-B61A-145678DFDC82}" type="sibTrans" cxnId="{84550275-A603-4BCD-865A-0CD59B76DB30}">
      <dgm:prSet/>
      <dgm:spPr/>
      <dgm:t>
        <a:bodyPr/>
        <a:lstStyle/>
        <a:p>
          <a:pPr latinLnBrk="1"/>
          <a:endParaRPr lang="ko-KR" altLang="en-US"/>
        </a:p>
      </dgm:t>
    </dgm:pt>
    <dgm:pt modelId="{C5A2142D-38E8-4B1E-928D-F6EBBF7B6C67}">
      <dgm:prSet phldrT="[텍스트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B9B73FBA-87C1-43E0-B25F-0A70CD22CDD1}" type="parTrans" cxnId="{E2B0C5AC-2DDD-41BD-8C0C-199A05E099C4}">
      <dgm:prSet/>
      <dgm:spPr/>
      <dgm:t>
        <a:bodyPr/>
        <a:lstStyle/>
        <a:p>
          <a:pPr latinLnBrk="1"/>
          <a:endParaRPr lang="ko-KR" altLang="en-US"/>
        </a:p>
      </dgm:t>
    </dgm:pt>
    <dgm:pt modelId="{C192EE92-422A-448D-9080-222AC1BBD693}" type="sibTrans" cxnId="{E2B0C5AC-2DDD-41BD-8C0C-199A05E099C4}">
      <dgm:prSet/>
      <dgm:spPr/>
      <dgm:t>
        <a:bodyPr/>
        <a:lstStyle/>
        <a:p>
          <a:pPr latinLnBrk="1"/>
          <a:endParaRPr lang="ko-KR" altLang="en-US"/>
        </a:p>
      </dgm:t>
    </dgm:pt>
    <dgm:pt modelId="{B16EA208-574A-49DE-A47A-9A8D0785903A}">
      <dgm:prSet phldrT="[텍스트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896A5A05-181B-40B3-B107-17CED07D4838}" type="parTrans" cxnId="{B7209ED9-8133-4FB1-AED5-034A1BCEDFC7}">
      <dgm:prSet/>
      <dgm:spPr/>
      <dgm:t>
        <a:bodyPr/>
        <a:lstStyle/>
        <a:p>
          <a:pPr latinLnBrk="1"/>
          <a:endParaRPr lang="ko-KR" altLang="en-US"/>
        </a:p>
      </dgm:t>
    </dgm:pt>
    <dgm:pt modelId="{4FCBC5ED-2025-4298-A958-F3655AABBD95}" type="sibTrans" cxnId="{B7209ED9-8133-4FB1-AED5-034A1BCEDFC7}">
      <dgm:prSet/>
      <dgm:spPr/>
      <dgm:t>
        <a:bodyPr/>
        <a:lstStyle/>
        <a:p>
          <a:pPr latinLnBrk="1"/>
          <a:endParaRPr lang="ko-KR" altLang="en-US"/>
        </a:p>
      </dgm:t>
    </dgm:pt>
    <dgm:pt modelId="{A56CBE3C-E02E-44E7-92D5-FBF7D251A485}">
      <dgm:prSet phldrT="[텍스트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01EFDAA1-747D-418A-BBF6-81B6131F287A}" type="parTrans" cxnId="{2965210B-7D01-4C45-865F-8A088BC9B596}">
      <dgm:prSet/>
      <dgm:spPr/>
      <dgm:t>
        <a:bodyPr/>
        <a:lstStyle/>
        <a:p>
          <a:pPr latinLnBrk="1"/>
          <a:endParaRPr lang="ko-KR" altLang="en-US"/>
        </a:p>
      </dgm:t>
    </dgm:pt>
    <dgm:pt modelId="{25471AB8-6845-4AE9-93A5-AAF3AD23A464}" type="sibTrans" cxnId="{2965210B-7D01-4C45-865F-8A088BC9B596}">
      <dgm:prSet/>
      <dgm:spPr/>
      <dgm:t>
        <a:bodyPr/>
        <a:lstStyle/>
        <a:p>
          <a:pPr latinLnBrk="1"/>
          <a:endParaRPr lang="ko-KR" altLang="en-US"/>
        </a:p>
      </dgm:t>
    </dgm:pt>
    <dgm:pt modelId="{3EA17F64-4905-4CDB-AAEF-6A7158BA0FAD}">
      <dgm:prSet phldrT="[텍스트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5B701912-D470-41BE-B611-061F61273A44}" type="parTrans" cxnId="{C259D0F0-B379-4F81-A31C-77651DB76FEA}">
      <dgm:prSet/>
      <dgm:spPr/>
      <dgm:t>
        <a:bodyPr/>
        <a:lstStyle/>
        <a:p>
          <a:pPr latinLnBrk="1"/>
          <a:endParaRPr lang="ko-KR" altLang="en-US"/>
        </a:p>
      </dgm:t>
    </dgm:pt>
    <dgm:pt modelId="{493AB0DC-3819-4064-A876-A10D1F92FAD7}" type="sibTrans" cxnId="{C259D0F0-B379-4F81-A31C-77651DB76FEA}">
      <dgm:prSet/>
      <dgm:spPr/>
      <dgm:t>
        <a:bodyPr/>
        <a:lstStyle/>
        <a:p>
          <a:pPr latinLnBrk="1"/>
          <a:endParaRPr lang="ko-KR" altLang="en-US"/>
        </a:p>
      </dgm:t>
    </dgm:pt>
    <dgm:pt modelId="{DA12E331-05D5-4C3F-9DA1-9B0C523E5EDC}" type="pres">
      <dgm:prSet presAssocID="{07AEE39C-946C-4ED1-8474-3D360C94B6D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FB52A-896C-47C7-86DC-F361A4410EB2}" type="pres">
      <dgm:prSet presAssocID="{73D09046-AFB9-49C6-8209-B83E7C054EAB}" presName="node" presStyleLbl="node1" presStyleIdx="0" presStyleCnt="5" custScaleX="20082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1FAD01-3A17-49EB-9634-5A1F3129DC96}" type="pres">
      <dgm:prSet presAssocID="{73D09046-AFB9-49C6-8209-B83E7C054EAB}" presName="spNode" presStyleCnt="0"/>
      <dgm:spPr/>
    </dgm:pt>
    <dgm:pt modelId="{84805AC7-9EA1-40DD-AD7D-DA522D2CFD59}" type="pres">
      <dgm:prSet presAssocID="{B631CE22-E1CC-4D65-B61A-145678DFDC82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FF31B9B-FDB4-46D8-BE9A-53671BA0F7D3}" type="pres">
      <dgm:prSet presAssocID="{C5A2142D-38E8-4B1E-928D-F6EBBF7B6C67}" presName="node" presStyleLbl="node1" presStyleIdx="1" presStyleCnt="5" custScaleX="2723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DCAE78-941B-43EA-9E0E-32F3A426571F}" type="pres">
      <dgm:prSet presAssocID="{C5A2142D-38E8-4B1E-928D-F6EBBF7B6C67}" presName="spNode" presStyleCnt="0"/>
      <dgm:spPr/>
    </dgm:pt>
    <dgm:pt modelId="{287C7C2B-0266-42F6-8E74-2C9AD3C8FE5A}" type="pres">
      <dgm:prSet presAssocID="{C192EE92-422A-448D-9080-222AC1BBD693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D7DE525-4B7C-41F0-8857-1AC7F327F8B7}" type="pres">
      <dgm:prSet presAssocID="{B16EA208-574A-49DE-A47A-9A8D0785903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DF4671-F1D7-4AAC-A647-802232BC2974}" type="pres">
      <dgm:prSet presAssocID="{B16EA208-574A-49DE-A47A-9A8D0785903A}" presName="spNode" presStyleCnt="0"/>
      <dgm:spPr/>
    </dgm:pt>
    <dgm:pt modelId="{21A6F673-974D-4621-AC38-1C633ED55D61}" type="pres">
      <dgm:prSet presAssocID="{4FCBC5ED-2025-4298-A958-F3655AABBD95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BA4D714-B54D-46B4-86EC-2E0E08A88648}" type="pres">
      <dgm:prSet presAssocID="{A56CBE3C-E02E-44E7-92D5-FBF7D251A485}" presName="node" presStyleLbl="node1" presStyleIdx="3" presStyleCnt="5" custScaleX="155945" custRadScaleRad="100785" custRadScaleInc="572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3F08A2-0909-47B3-A3EC-89EE09E102AC}" type="pres">
      <dgm:prSet presAssocID="{A56CBE3C-E02E-44E7-92D5-FBF7D251A485}" presName="spNode" presStyleCnt="0"/>
      <dgm:spPr/>
    </dgm:pt>
    <dgm:pt modelId="{A89209CD-7387-4E7E-8380-3186AF1F0067}" type="pres">
      <dgm:prSet presAssocID="{25471AB8-6845-4AE9-93A5-AAF3AD23A464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A0A253D-3AA9-4FE7-A102-AC55F1B082D3}" type="pres">
      <dgm:prSet presAssocID="{3EA17F64-4905-4CDB-AAEF-6A7158BA0FA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1CEE40-9814-4A06-AFCC-21DB5A51FADB}" type="pres">
      <dgm:prSet presAssocID="{3EA17F64-4905-4CDB-AAEF-6A7158BA0FAD}" presName="spNode" presStyleCnt="0"/>
      <dgm:spPr/>
    </dgm:pt>
    <dgm:pt modelId="{5C037CC5-ACC8-4A15-B75D-E95A770DBCB9}" type="pres">
      <dgm:prSet presAssocID="{493AB0DC-3819-4064-A876-A10D1F92FAD7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C259D0F0-B379-4F81-A31C-77651DB76FEA}" srcId="{07AEE39C-946C-4ED1-8474-3D360C94B6D0}" destId="{3EA17F64-4905-4CDB-AAEF-6A7158BA0FAD}" srcOrd="4" destOrd="0" parTransId="{5B701912-D470-41BE-B611-061F61273A44}" sibTransId="{493AB0DC-3819-4064-A876-A10D1F92FAD7}"/>
    <dgm:cxn modelId="{E2B0C5AC-2DDD-41BD-8C0C-199A05E099C4}" srcId="{07AEE39C-946C-4ED1-8474-3D360C94B6D0}" destId="{C5A2142D-38E8-4B1E-928D-F6EBBF7B6C67}" srcOrd="1" destOrd="0" parTransId="{B9B73FBA-87C1-43E0-B25F-0A70CD22CDD1}" sibTransId="{C192EE92-422A-448D-9080-222AC1BBD693}"/>
    <dgm:cxn modelId="{84284891-C43E-471B-9621-39D6E4A20AA4}" type="presOf" srcId="{B16EA208-574A-49DE-A47A-9A8D0785903A}" destId="{8D7DE525-4B7C-41F0-8857-1AC7F327F8B7}" srcOrd="0" destOrd="0" presId="urn:microsoft.com/office/officeart/2005/8/layout/cycle6"/>
    <dgm:cxn modelId="{8DAB55C0-B817-4298-9BB7-0899EC799EE6}" type="presOf" srcId="{4FCBC5ED-2025-4298-A958-F3655AABBD95}" destId="{21A6F673-974D-4621-AC38-1C633ED55D61}" srcOrd="0" destOrd="0" presId="urn:microsoft.com/office/officeart/2005/8/layout/cycle6"/>
    <dgm:cxn modelId="{26FC92C8-B7D9-4427-B0F3-8563A6669216}" type="presOf" srcId="{A56CBE3C-E02E-44E7-92D5-FBF7D251A485}" destId="{BBA4D714-B54D-46B4-86EC-2E0E08A88648}" srcOrd="0" destOrd="0" presId="urn:microsoft.com/office/officeart/2005/8/layout/cycle6"/>
    <dgm:cxn modelId="{23E30352-1AF6-41C9-89B9-747DC3517B70}" type="presOf" srcId="{C192EE92-422A-448D-9080-222AC1BBD693}" destId="{287C7C2B-0266-42F6-8E74-2C9AD3C8FE5A}" srcOrd="0" destOrd="0" presId="urn:microsoft.com/office/officeart/2005/8/layout/cycle6"/>
    <dgm:cxn modelId="{2965210B-7D01-4C45-865F-8A088BC9B596}" srcId="{07AEE39C-946C-4ED1-8474-3D360C94B6D0}" destId="{A56CBE3C-E02E-44E7-92D5-FBF7D251A485}" srcOrd="3" destOrd="0" parTransId="{01EFDAA1-747D-418A-BBF6-81B6131F287A}" sibTransId="{25471AB8-6845-4AE9-93A5-AAF3AD23A464}"/>
    <dgm:cxn modelId="{38F5FE02-48BE-43BB-BB44-C48BF74F3B10}" type="presOf" srcId="{C5A2142D-38E8-4B1E-928D-F6EBBF7B6C67}" destId="{AFF31B9B-FDB4-46D8-BE9A-53671BA0F7D3}" srcOrd="0" destOrd="0" presId="urn:microsoft.com/office/officeart/2005/8/layout/cycle6"/>
    <dgm:cxn modelId="{6278B4D9-4018-4AC0-BA44-97AA9E07C42E}" type="presOf" srcId="{B631CE22-E1CC-4D65-B61A-145678DFDC82}" destId="{84805AC7-9EA1-40DD-AD7D-DA522D2CFD59}" srcOrd="0" destOrd="0" presId="urn:microsoft.com/office/officeart/2005/8/layout/cycle6"/>
    <dgm:cxn modelId="{B7209ED9-8133-4FB1-AED5-034A1BCEDFC7}" srcId="{07AEE39C-946C-4ED1-8474-3D360C94B6D0}" destId="{B16EA208-574A-49DE-A47A-9A8D0785903A}" srcOrd="2" destOrd="0" parTransId="{896A5A05-181B-40B3-B107-17CED07D4838}" sibTransId="{4FCBC5ED-2025-4298-A958-F3655AABBD95}"/>
    <dgm:cxn modelId="{693B9F5B-E56C-4B08-9C9D-0FFB645BD30B}" type="presOf" srcId="{25471AB8-6845-4AE9-93A5-AAF3AD23A464}" destId="{A89209CD-7387-4E7E-8380-3186AF1F0067}" srcOrd="0" destOrd="0" presId="urn:microsoft.com/office/officeart/2005/8/layout/cycle6"/>
    <dgm:cxn modelId="{DAD08963-680B-4CCD-8EFF-6CC75E163D67}" type="presOf" srcId="{07AEE39C-946C-4ED1-8474-3D360C94B6D0}" destId="{DA12E331-05D5-4C3F-9DA1-9B0C523E5EDC}" srcOrd="0" destOrd="0" presId="urn:microsoft.com/office/officeart/2005/8/layout/cycle6"/>
    <dgm:cxn modelId="{0007A6FB-992F-491C-9159-2607803A6DAA}" type="presOf" srcId="{3EA17F64-4905-4CDB-AAEF-6A7158BA0FAD}" destId="{EA0A253D-3AA9-4FE7-A102-AC55F1B082D3}" srcOrd="0" destOrd="0" presId="urn:microsoft.com/office/officeart/2005/8/layout/cycle6"/>
    <dgm:cxn modelId="{CC1380B0-6DBC-4D22-8D2E-4542969DB76E}" type="presOf" srcId="{493AB0DC-3819-4064-A876-A10D1F92FAD7}" destId="{5C037CC5-ACC8-4A15-B75D-E95A770DBCB9}" srcOrd="0" destOrd="0" presId="urn:microsoft.com/office/officeart/2005/8/layout/cycle6"/>
    <dgm:cxn modelId="{84550275-A603-4BCD-865A-0CD59B76DB30}" srcId="{07AEE39C-946C-4ED1-8474-3D360C94B6D0}" destId="{73D09046-AFB9-49C6-8209-B83E7C054EAB}" srcOrd="0" destOrd="0" parTransId="{72549BF9-9FA7-44C5-8644-DB1E46CD98CD}" sibTransId="{B631CE22-E1CC-4D65-B61A-145678DFDC82}"/>
    <dgm:cxn modelId="{8D981787-4E3A-4DA0-98BF-3ADA44685A85}" type="presOf" srcId="{73D09046-AFB9-49C6-8209-B83E7C054EAB}" destId="{309FB52A-896C-47C7-86DC-F361A4410EB2}" srcOrd="0" destOrd="0" presId="urn:microsoft.com/office/officeart/2005/8/layout/cycle6"/>
    <dgm:cxn modelId="{F9437B6D-889D-4F8C-BDBC-EED28303AF8E}" type="presParOf" srcId="{DA12E331-05D5-4C3F-9DA1-9B0C523E5EDC}" destId="{309FB52A-896C-47C7-86DC-F361A4410EB2}" srcOrd="0" destOrd="0" presId="urn:microsoft.com/office/officeart/2005/8/layout/cycle6"/>
    <dgm:cxn modelId="{F6B2F1E1-88FF-4CA7-9D99-149AF34408C0}" type="presParOf" srcId="{DA12E331-05D5-4C3F-9DA1-9B0C523E5EDC}" destId="{131FAD01-3A17-49EB-9634-5A1F3129DC96}" srcOrd="1" destOrd="0" presId="urn:microsoft.com/office/officeart/2005/8/layout/cycle6"/>
    <dgm:cxn modelId="{71DA3ADB-8CEF-4CB5-8B2B-0C03BEA3632F}" type="presParOf" srcId="{DA12E331-05D5-4C3F-9DA1-9B0C523E5EDC}" destId="{84805AC7-9EA1-40DD-AD7D-DA522D2CFD59}" srcOrd="2" destOrd="0" presId="urn:microsoft.com/office/officeart/2005/8/layout/cycle6"/>
    <dgm:cxn modelId="{1B6DEF91-49E5-4D62-A57D-949FEB2E9860}" type="presParOf" srcId="{DA12E331-05D5-4C3F-9DA1-9B0C523E5EDC}" destId="{AFF31B9B-FDB4-46D8-BE9A-53671BA0F7D3}" srcOrd="3" destOrd="0" presId="urn:microsoft.com/office/officeart/2005/8/layout/cycle6"/>
    <dgm:cxn modelId="{147679E6-5A8B-45F3-982A-AFCAB7F5A5D1}" type="presParOf" srcId="{DA12E331-05D5-4C3F-9DA1-9B0C523E5EDC}" destId="{42DCAE78-941B-43EA-9E0E-32F3A426571F}" srcOrd="4" destOrd="0" presId="urn:microsoft.com/office/officeart/2005/8/layout/cycle6"/>
    <dgm:cxn modelId="{E7B3CDA8-8A1D-491F-B052-49D1BF5A2DCC}" type="presParOf" srcId="{DA12E331-05D5-4C3F-9DA1-9B0C523E5EDC}" destId="{287C7C2B-0266-42F6-8E74-2C9AD3C8FE5A}" srcOrd="5" destOrd="0" presId="urn:microsoft.com/office/officeart/2005/8/layout/cycle6"/>
    <dgm:cxn modelId="{3EF5158D-7D80-47E7-81ED-12E5E485D6F3}" type="presParOf" srcId="{DA12E331-05D5-4C3F-9DA1-9B0C523E5EDC}" destId="{8D7DE525-4B7C-41F0-8857-1AC7F327F8B7}" srcOrd="6" destOrd="0" presId="urn:microsoft.com/office/officeart/2005/8/layout/cycle6"/>
    <dgm:cxn modelId="{E66567B4-9EE2-4E3B-9D57-EF45289545A6}" type="presParOf" srcId="{DA12E331-05D5-4C3F-9DA1-9B0C523E5EDC}" destId="{63DF4671-F1D7-4AAC-A647-802232BC2974}" srcOrd="7" destOrd="0" presId="urn:microsoft.com/office/officeart/2005/8/layout/cycle6"/>
    <dgm:cxn modelId="{6E7244F4-C55D-47C6-960D-30042961BF0F}" type="presParOf" srcId="{DA12E331-05D5-4C3F-9DA1-9B0C523E5EDC}" destId="{21A6F673-974D-4621-AC38-1C633ED55D61}" srcOrd="8" destOrd="0" presId="urn:microsoft.com/office/officeart/2005/8/layout/cycle6"/>
    <dgm:cxn modelId="{C4CA924B-240C-4CD1-86D6-DB56DDAA7DBA}" type="presParOf" srcId="{DA12E331-05D5-4C3F-9DA1-9B0C523E5EDC}" destId="{BBA4D714-B54D-46B4-86EC-2E0E08A88648}" srcOrd="9" destOrd="0" presId="urn:microsoft.com/office/officeart/2005/8/layout/cycle6"/>
    <dgm:cxn modelId="{FCB23E98-8618-4B1A-AA34-D5F74F22D394}" type="presParOf" srcId="{DA12E331-05D5-4C3F-9DA1-9B0C523E5EDC}" destId="{293F08A2-0909-47B3-A3EC-89EE09E102AC}" srcOrd="10" destOrd="0" presId="urn:microsoft.com/office/officeart/2005/8/layout/cycle6"/>
    <dgm:cxn modelId="{3F752797-A4B9-45D9-B45A-93B2E01E3F2F}" type="presParOf" srcId="{DA12E331-05D5-4C3F-9DA1-9B0C523E5EDC}" destId="{A89209CD-7387-4E7E-8380-3186AF1F0067}" srcOrd="11" destOrd="0" presId="urn:microsoft.com/office/officeart/2005/8/layout/cycle6"/>
    <dgm:cxn modelId="{3097A8B7-B8B7-4084-A71C-5FF95ACCAA55}" type="presParOf" srcId="{DA12E331-05D5-4C3F-9DA1-9B0C523E5EDC}" destId="{EA0A253D-3AA9-4FE7-A102-AC55F1B082D3}" srcOrd="12" destOrd="0" presId="urn:microsoft.com/office/officeart/2005/8/layout/cycle6"/>
    <dgm:cxn modelId="{95AE72EF-4EF1-4F3D-8222-3E27183D288D}" type="presParOf" srcId="{DA12E331-05D5-4C3F-9DA1-9B0C523E5EDC}" destId="{701CEE40-9814-4A06-AFCC-21DB5A51FADB}" srcOrd="13" destOrd="0" presId="urn:microsoft.com/office/officeart/2005/8/layout/cycle6"/>
    <dgm:cxn modelId="{6680C6DE-61AF-4340-B7D3-FCF6044FF9E0}" type="presParOf" srcId="{DA12E331-05D5-4C3F-9DA1-9B0C523E5EDC}" destId="{5C037CC5-ACC8-4A15-B75D-E95A770DBCB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5E739-BC13-4146-975F-337C90AE125E}">
      <dsp:nvSpPr>
        <dsp:cNvPr id="0" name=""/>
        <dsp:cNvSpPr/>
      </dsp:nvSpPr>
      <dsp:spPr>
        <a:xfrm>
          <a:off x="3331108" y="978091"/>
          <a:ext cx="1279703" cy="85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smtClean="0"/>
            <a:t>최경호</a:t>
          </a:r>
          <a:endParaRPr lang="ko-KR" altLang="en-US" sz="2600" kern="1200" dirty="0"/>
        </a:p>
      </dsp:txBody>
      <dsp:txXfrm>
        <a:off x="3356095" y="1003078"/>
        <a:ext cx="1229729" cy="803161"/>
      </dsp:txXfrm>
    </dsp:sp>
    <dsp:sp modelId="{2896D446-0059-436D-B571-A3FF49684D2C}">
      <dsp:nvSpPr>
        <dsp:cNvPr id="0" name=""/>
        <dsp:cNvSpPr/>
      </dsp:nvSpPr>
      <dsp:spPr>
        <a:xfrm>
          <a:off x="643729" y="1831227"/>
          <a:ext cx="3327230" cy="341254"/>
        </a:xfrm>
        <a:custGeom>
          <a:avLst/>
          <a:gdLst/>
          <a:ahLst/>
          <a:cxnLst/>
          <a:rect l="0" t="0" r="0" b="0"/>
          <a:pathLst>
            <a:path>
              <a:moveTo>
                <a:pt x="3327230" y="0"/>
              </a:moveTo>
              <a:lnTo>
                <a:pt x="3327230" y="170627"/>
              </a:lnTo>
              <a:lnTo>
                <a:pt x="0" y="170627"/>
              </a:lnTo>
              <a:lnTo>
                <a:pt x="0" y="34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97E59-18E6-42C6-8525-165E299FCDC5}">
      <dsp:nvSpPr>
        <dsp:cNvPr id="0" name=""/>
        <dsp:cNvSpPr/>
      </dsp:nvSpPr>
      <dsp:spPr>
        <a:xfrm>
          <a:off x="3877" y="2172482"/>
          <a:ext cx="1279703" cy="85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김성진</a:t>
          </a:r>
          <a:endParaRPr lang="ko-KR" altLang="en-US" sz="2600" kern="1200" dirty="0"/>
        </a:p>
      </dsp:txBody>
      <dsp:txXfrm>
        <a:off x="28864" y="2197469"/>
        <a:ext cx="1229729" cy="803161"/>
      </dsp:txXfrm>
    </dsp:sp>
    <dsp:sp modelId="{78BA6710-631E-45B9-A470-AAB83FF08D3A}">
      <dsp:nvSpPr>
        <dsp:cNvPr id="0" name=""/>
        <dsp:cNvSpPr/>
      </dsp:nvSpPr>
      <dsp:spPr>
        <a:xfrm>
          <a:off x="2307344" y="1831227"/>
          <a:ext cx="1663615" cy="341254"/>
        </a:xfrm>
        <a:custGeom>
          <a:avLst/>
          <a:gdLst/>
          <a:ahLst/>
          <a:cxnLst/>
          <a:rect l="0" t="0" r="0" b="0"/>
          <a:pathLst>
            <a:path>
              <a:moveTo>
                <a:pt x="1663615" y="0"/>
              </a:moveTo>
              <a:lnTo>
                <a:pt x="1663615" y="170627"/>
              </a:lnTo>
              <a:lnTo>
                <a:pt x="0" y="170627"/>
              </a:lnTo>
              <a:lnTo>
                <a:pt x="0" y="34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64D62-3B61-4839-9557-26BDDCF76EEF}">
      <dsp:nvSpPr>
        <dsp:cNvPr id="0" name=""/>
        <dsp:cNvSpPr/>
      </dsp:nvSpPr>
      <dsp:spPr>
        <a:xfrm>
          <a:off x="1667492" y="2172482"/>
          <a:ext cx="1279703" cy="85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김영민</a:t>
          </a:r>
          <a:endParaRPr lang="ko-KR" altLang="en-US" sz="2600" kern="1200" dirty="0"/>
        </a:p>
      </dsp:txBody>
      <dsp:txXfrm>
        <a:off x="1692479" y="2197469"/>
        <a:ext cx="1229729" cy="803161"/>
      </dsp:txXfrm>
    </dsp:sp>
    <dsp:sp modelId="{D6236913-7EA3-434D-944E-3E8CDF601D56}">
      <dsp:nvSpPr>
        <dsp:cNvPr id="0" name=""/>
        <dsp:cNvSpPr/>
      </dsp:nvSpPr>
      <dsp:spPr>
        <a:xfrm>
          <a:off x="3925239" y="1831227"/>
          <a:ext cx="91440" cy="341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62BD2-9961-4A6D-806B-8CB997BCA13F}">
      <dsp:nvSpPr>
        <dsp:cNvPr id="0" name=""/>
        <dsp:cNvSpPr/>
      </dsp:nvSpPr>
      <dsp:spPr>
        <a:xfrm>
          <a:off x="3331108" y="2172482"/>
          <a:ext cx="1279703" cy="85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권혁진</a:t>
          </a:r>
          <a:endParaRPr lang="ko-KR" altLang="en-US" sz="2600" kern="1200" dirty="0"/>
        </a:p>
      </dsp:txBody>
      <dsp:txXfrm>
        <a:off x="3356095" y="2197469"/>
        <a:ext cx="1229729" cy="803161"/>
      </dsp:txXfrm>
    </dsp:sp>
    <dsp:sp modelId="{F4D9CD0C-927E-48D0-B31A-9E1DAD597CF2}">
      <dsp:nvSpPr>
        <dsp:cNvPr id="0" name=""/>
        <dsp:cNvSpPr/>
      </dsp:nvSpPr>
      <dsp:spPr>
        <a:xfrm>
          <a:off x="3970960" y="1831227"/>
          <a:ext cx="1663615" cy="34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27"/>
              </a:lnTo>
              <a:lnTo>
                <a:pt x="1663615" y="170627"/>
              </a:lnTo>
              <a:lnTo>
                <a:pt x="1663615" y="34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88C5B-A299-4784-98E6-A31D2D77BB11}">
      <dsp:nvSpPr>
        <dsp:cNvPr id="0" name=""/>
        <dsp:cNvSpPr/>
      </dsp:nvSpPr>
      <dsp:spPr>
        <a:xfrm>
          <a:off x="4994723" y="2172482"/>
          <a:ext cx="1279703" cy="85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임재우</a:t>
          </a:r>
          <a:endParaRPr lang="ko-KR" altLang="en-US" sz="2600" kern="1200" dirty="0"/>
        </a:p>
      </dsp:txBody>
      <dsp:txXfrm>
        <a:off x="5019710" y="2197469"/>
        <a:ext cx="1229729" cy="803161"/>
      </dsp:txXfrm>
    </dsp:sp>
    <dsp:sp modelId="{E789E5B3-A5E1-41D6-99EB-9B52810F2AB9}">
      <dsp:nvSpPr>
        <dsp:cNvPr id="0" name=""/>
        <dsp:cNvSpPr/>
      </dsp:nvSpPr>
      <dsp:spPr>
        <a:xfrm>
          <a:off x="3970960" y="1831227"/>
          <a:ext cx="3327230" cy="34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27"/>
              </a:lnTo>
              <a:lnTo>
                <a:pt x="3327230" y="170627"/>
              </a:lnTo>
              <a:lnTo>
                <a:pt x="3327230" y="34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C37DD-39DE-487B-883D-296640AB46CF}">
      <dsp:nvSpPr>
        <dsp:cNvPr id="0" name=""/>
        <dsp:cNvSpPr/>
      </dsp:nvSpPr>
      <dsp:spPr>
        <a:xfrm>
          <a:off x="6658338" y="2172482"/>
          <a:ext cx="1279703" cy="85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송정석</a:t>
          </a:r>
          <a:endParaRPr lang="ko-KR" altLang="en-US" sz="2600" kern="1200" dirty="0"/>
        </a:p>
      </dsp:txBody>
      <dsp:txXfrm>
        <a:off x="6683325" y="2197469"/>
        <a:ext cx="1229729" cy="803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FB52A-896C-47C7-86DC-F361A4410EB2}">
      <dsp:nvSpPr>
        <dsp:cNvPr id="0" name=""/>
        <dsp:cNvSpPr/>
      </dsp:nvSpPr>
      <dsp:spPr>
        <a:xfrm>
          <a:off x="3209351" y="1266"/>
          <a:ext cx="2866582" cy="927816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 </a:t>
          </a:r>
          <a:endParaRPr lang="ko-KR" altLang="en-US" sz="2900" kern="1200" dirty="0"/>
        </a:p>
      </dsp:txBody>
      <dsp:txXfrm>
        <a:off x="3254643" y="46558"/>
        <a:ext cx="2775998" cy="837232"/>
      </dsp:txXfrm>
    </dsp:sp>
    <dsp:sp modelId="{84805AC7-9EA1-40DD-AD7D-DA522D2CFD59}">
      <dsp:nvSpPr>
        <dsp:cNvPr id="0" name=""/>
        <dsp:cNvSpPr/>
      </dsp:nvSpPr>
      <dsp:spPr>
        <a:xfrm>
          <a:off x="2591947" y="732043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694608" y="199757"/>
              </a:moveTo>
              <a:arcTo wR="1856803" hR="1856803" stAng="17809272" swAng="11014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31B9B-FDB4-46D8-BE9A-53671BA0F7D3}">
      <dsp:nvSpPr>
        <dsp:cNvPr id="0" name=""/>
        <dsp:cNvSpPr/>
      </dsp:nvSpPr>
      <dsp:spPr>
        <a:xfrm>
          <a:off x="4464549" y="1284286"/>
          <a:ext cx="3888037" cy="927816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 </a:t>
          </a:r>
          <a:endParaRPr lang="ko-KR" altLang="en-US" sz="2900" kern="1200" dirty="0"/>
        </a:p>
      </dsp:txBody>
      <dsp:txXfrm>
        <a:off x="4509841" y="1329578"/>
        <a:ext cx="3797453" cy="837232"/>
      </dsp:txXfrm>
    </dsp:sp>
    <dsp:sp modelId="{287C7C2B-0266-42F6-8E74-2C9AD3C8FE5A}">
      <dsp:nvSpPr>
        <dsp:cNvPr id="0" name=""/>
        <dsp:cNvSpPr/>
      </dsp:nvSpPr>
      <dsp:spPr>
        <a:xfrm>
          <a:off x="2785839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711020" y="1758813"/>
              </a:moveTo>
              <a:arcTo wR="1856803" hR="1856803" stAng="21418493" swAng="21993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DE525-4B7C-41F0-8857-1AC7F327F8B7}">
      <dsp:nvSpPr>
        <dsp:cNvPr id="0" name=""/>
        <dsp:cNvSpPr/>
      </dsp:nvSpPr>
      <dsp:spPr>
        <a:xfrm>
          <a:off x="5020339" y="3360256"/>
          <a:ext cx="1427410" cy="927816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 </a:t>
          </a:r>
          <a:endParaRPr lang="ko-KR" altLang="en-US" sz="2900" kern="1200" dirty="0"/>
        </a:p>
      </dsp:txBody>
      <dsp:txXfrm>
        <a:off x="5065631" y="3405548"/>
        <a:ext cx="1336826" cy="837232"/>
      </dsp:txXfrm>
    </dsp:sp>
    <dsp:sp modelId="{21A6F673-974D-4621-AC38-1C633ED55D61}">
      <dsp:nvSpPr>
        <dsp:cNvPr id="0" name=""/>
        <dsp:cNvSpPr/>
      </dsp:nvSpPr>
      <dsp:spPr>
        <a:xfrm>
          <a:off x="2762910" y="470089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245462" y="3672476"/>
              </a:moveTo>
              <a:arcTo wR="1856803" hR="1856803" stAng="4675065" swAng="226532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4D714-B54D-46B4-86EC-2E0E08A88648}">
      <dsp:nvSpPr>
        <dsp:cNvPr id="0" name=""/>
        <dsp:cNvSpPr/>
      </dsp:nvSpPr>
      <dsp:spPr>
        <a:xfrm>
          <a:off x="2101376" y="3067235"/>
          <a:ext cx="2225975" cy="927816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 </a:t>
          </a:r>
          <a:endParaRPr lang="ko-KR" altLang="en-US" sz="2900" kern="1200" dirty="0"/>
        </a:p>
      </dsp:txBody>
      <dsp:txXfrm>
        <a:off x="2146668" y="3112527"/>
        <a:ext cx="2135391" cy="837232"/>
      </dsp:txXfrm>
    </dsp:sp>
    <dsp:sp modelId="{A89209CD-7387-4E7E-8380-3186AF1F0067}">
      <dsp:nvSpPr>
        <dsp:cNvPr id="0" name=""/>
        <dsp:cNvSpPr/>
      </dsp:nvSpPr>
      <dsp:spPr>
        <a:xfrm>
          <a:off x="2783655" y="497298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139098" y="2561933"/>
              </a:moveTo>
              <a:arcTo wR="1856803" hR="1856803" stAng="9460892" swAng="158623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A253D-3AA9-4FE7-A102-AC55F1B082D3}">
      <dsp:nvSpPr>
        <dsp:cNvPr id="0" name=""/>
        <dsp:cNvSpPr/>
      </dsp:nvSpPr>
      <dsp:spPr>
        <a:xfrm>
          <a:off x="2163012" y="1284286"/>
          <a:ext cx="1427410" cy="927816"/>
        </a:xfrm>
        <a:prstGeom prst="round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 </a:t>
          </a:r>
          <a:endParaRPr lang="ko-KR" altLang="en-US" sz="2900" kern="1200" dirty="0"/>
        </a:p>
      </dsp:txBody>
      <dsp:txXfrm>
        <a:off x="2208304" y="1329578"/>
        <a:ext cx="1336826" cy="837232"/>
      </dsp:txXfrm>
    </dsp:sp>
    <dsp:sp modelId="{5C037CC5-ACC8-4A15-B75D-E95A770DBCB9}">
      <dsp:nvSpPr>
        <dsp:cNvPr id="0" name=""/>
        <dsp:cNvSpPr/>
      </dsp:nvSpPr>
      <dsp:spPr>
        <a:xfrm>
          <a:off x="2979731" y="732043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539754" y="547948"/>
              </a:moveTo>
              <a:arcTo wR="1856803" hR="1856803" stAng="13489272" swAng="11014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3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1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0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9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45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2030" y="3502526"/>
            <a:ext cx="670158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32374" y="2793189"/>
            <a:ext cx="1980029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Team Name</a:t>
            </a:r>
            <a:endParaRPr lang="en-US" altLang="ko-KR" sz="2400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99085" y="2895640"/>
            <a:ext cx="3211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Team 6 - Six Sense</a:t>
            </a:r>
            <a:endParaRPr lang="en-US" altLang="ko-KR" sz="2400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자유형 11"/>
          <p:cNvSpPr/>
          <p:nvPr/>
        </p:nvSpPr>
        <p:spPr>
          <a:xfrm rot="3600000">
            <a:off x="9174218" y="2743727"/>
            <a:ext cx="316535" cy="431157"/>
          </a:xfrm>
          <a:custGeom>
            <a:avLst/>
            <a:gdLst>
              <a:gd name="connsiteX0" fmla="*/ 79068 w 477562"/>
              <a:gd name="connsiteY0" fmla="*/ 20041 h 650494"/>
              <a:gd name="connsiteX1" fmla="*/ 94110 w 477562"/>
              <a:gd name="connsiteY1" fmla="*/ 6773 h 650494"/>
              <a:gd name="connsiteX2" fmla="*/ 94110 w 477562"/>
              <a:gd name="connsiteY2" fmla="*/ 6774 h 650494"/>
              <a:gd name="connsiteX3" fmla="*/ 163106 w 477562"/>
              <a:gd name="connsiteY3" fmla="*/ 25261 h 650494"/>
              <a:gd name="connsiteX4" fmla="*/ 470787 w 477562"/>
              <a:gd name="connsiteY4" fmla="*/ 558183 h 650494"/>
              <a:gd name="connsiteX5" fmla="*/ 467341 w 477562"/>
              <a:gd name="connsiteY5" fmla="*/ 613911 h 650494"/>
              <a:gd name="connsiteX6" fmla="*/ 464722 w 477562"/>
              <a:gd name="connsiteY6" fmla="*/ 616221 h 650494"/>
              <a:gd name="connsiteX7" fmla="*/ 464031 w 477562"/>
              <a:gd name="connsiteY7" fmla="*/ 619646 h 650494"/>
              <a:gd name="connsiteX8" fmla="*/ 417492 w 477562"/>
              <a:gd name="connsiteY8" fmla="*/ 650494 h 650494"/>
              <a:gd name="connsiteX9" fmla="*/ 50508 w 477562"/>
              <a:gd name="connsiteY9" fmla="*/ 650493 h 650494"/>
              <a:gd name="connsiteX10" fmla="*/ 0 w 477562"/>
              <a:gd name="connsiteY10" fmla="*/ 599985 h 650494"/>
              <a:gd name="connsiteX11" fmla="*/ 0 w 477562"/>
              <a:gd name="connsiteY11" fmla="*/ 599986 h 650494"/>
              <a:gd name="connsiteX12" fmla="*/ 50508 w 477562"/>
              <a:gd name="connsiteY12" fmla="*/ 549478 h 650494"/>
              <a:gd name="connsiteX13" fmla="*/ 349119 w 477562"/>
              <a:gd name="connsiteY13" fmla="*/ 549478 h 650494"/>
              <a:gd name="connsiteX14" fmla="*/ 75623 w 477562"/>
              <a:gd name="connsiteY14" fmla="*/ 75768 h 650494"/>
              <a:gd name="connsiteX15" fmla="*/ 79068 w 477562"/>
              <a:gd name="connsiteY15" fmla="*/ 20041 h 6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562" h="650494">
                <a:moveTo>
                  <a:pt x="79068" y="20041"/>
                </a:moveTo>
                <a:cubicBezTo>
                  <a:pt x="83024" y="14806"/>
                  <a:pt x="88071" y="10260"/>
                  <a:pt x="94110" y="6773"/>
                </a:cubicBezTo>
                <a:lnTo>
                  <a:pt x="94110" y="6774"/>
                </a:lnTo>
                <a:cubicBezTo>
                  <a:pt x="118268" y="-7173"/>
                  <a:pt x="149158" y="1104"/>
                  <a:pt x="163106" y="25261"/>
                </a:cubicBezTo>
                <a:lnTo>
                  <a:pt x="470787" y="558183"/>
                </a:lnTo>
                <a:cubicBezTo>
                  <a:pt x="481248" y="576301"/>
                  <a:pt x="479207" y="598207"/>
                  <a:pt x="467341" y="613911"/>
                </a:cubicBezTo>
                <a:lnTo>
                  <a:pt x="464722" y="616221"/>
                </a:lnTo>
                <a:lnTo>
                  <a:pt x="464031" y="619646"/>
                </a:lnTo>
                <a:cubicBezTo>
                  <a:pt x="456364" y="637774"/>
                  <a:pt x="438413" y="650494"/>
                  <a:pt x="417492" y="650494"/>
                </a:cubicBezTo>
                <a:lnTo>
                  <a:pt x="50508" y="650493"/>
                </a:lnTo>
                <a:cubicBezTo>
                  <a:pt x="22613" y="650493"/>
                  <a:pt x="0" y="627880"/>
                  <a:pt x="0" y="599985"/>
                </a:cubicBezTo>
                <a:lnTo>
                  <a:pt x="0" y="599986"/>
                </a:lnTo>
                <a:cubicBezTo>
                  <a:pt x="0" y="572091"/>
                  <a:pt x="22613" y="549478"/>
                  <a:pt x="50508" y="549478"/>
                </a:cubicBezTo>
                <a:lnTo>
                  <a:pt x="349119" y="549478"/>
                </a:lnTo>
                <a:lnTo>
                  <a:pt x="75623" y="75768"/>
                </a:lnTo>
                <a:cubicBezTo>
                  <a:pt x="65162" y="57651"/>
                  <a:pt x="67203" y="35745"/>
                  <a:pt x="79068" y="2004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33898" y="2895640"/>
            <a:ext cx="18000" cy="48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6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02826 0.1118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21524 -0.00417 " pathEditMode="relative" rAng="0" ptsTypes="AA">
                                      <p:cBhvr>
                                        <p:cTn id="23" dur="4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-20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5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50"/>
                            </p:stCondLst>
                            <p:childTnLst>
                              <p:par>
                                <p:cTn id="40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5" grpId="2"/>
      <p:bldP spid="5" grpId="3"/>
      <p:bldP spid="6" grpId="0"/>
      <p:bldP spid="6" grpId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59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3007257" y="1038604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9627" y="1031307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산출물 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1066366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리스크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1683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채택 모델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3288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도구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52621" y="102710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조직도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9" y="1844841"/>
            <a:ext cx="8898940" cy="458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08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28940" y="822958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3007257" y="1038604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9627" y="1031307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산출물 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1066366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리스크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1683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채택 모델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3288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도구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52621" y="102710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조직도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55" y="1829352"/>
            <a:ext cx="8899023" cy="449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36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59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3007257" y="1038604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9627" y="1031307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산출물 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1066366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리스크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1683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채택 모델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3288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도구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52621" y="102710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조직도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43" y="1853115"/>
            <a:ext cx="8812783" cy="434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7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59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3007257" y="1038604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9627" y="1031307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산출물 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1066366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리스크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1683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채택 모델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3288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도구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52621" y="102710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조직도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32" y="1544790"/>
            <a:ext cx="8928100" cy="470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72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59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3007257" y="1038604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9627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산출물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1066366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리스크</a:t>
            </a:r>
            <a:r>
              <a:rPr lang="ko-KR" altLang="en-US" sz="1200" dirty="0" smtClean="0">
                <a:solidFill>
                  <a:schemeClr val="bg1"/>
                </a:solidFill>
              </a:rPr>
              <a:t> 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1683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채택 모델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3288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도구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52621" y="102710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조직도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Risk</a:t>
            </a:r>
            <a:endParaRPr lang="ko-KR" altLang="en-US" dirty="0"/>
          </a:p>
        </p:txBody>
      </p:sp>
      <p:graphicFrame>
        <p:nvGraphicFramePr>
          <p:cNvPr id="3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806260"/>
              </p:ext>
            </p:extLst>
          </p:nvPr>
        </p:nvGraphicFramePr>
        <p:xfrm>
          <a:off x="1120559" y="2316442"/>
          <a:ext cx="7992888" cy="175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0985"/>
                <a:gridCol w="6631903"/>
              </a:tblGrid>
              <a:tr h="306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</a:rPr>
                        <a:t>영향도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>
                          <a:effectLst/>
                        </a:rPr>
                        <a:t>분류 기준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</a:tr>
              <a:tr h="306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</a:rPr>
                        <a:t>높음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>
                          <a:effectLst/>
                        </a:rPr>
                        <a:t>프로젝트 전체 일정에 위협이 되는 경우 해당한다</a:t>
                      </a:r>
                      <a:r>
                        <a:rPr lang="en-US" sz="1800">
                          <a:effectLst/>
                        </a:rPr>
                        <a:t>.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</a:tr>
              <a:tr h="306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</a:rPr>
                        <a:t>보통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</a:rPr>
                        <a:t>프로젝트 일정이</a:t>
                      </a:r>
                      <a:r>
                        <a:rPr lang="en-US" sz="1800" dirty="0">
                          <a:effectLst/>
                        </a:rPr>
                        <a:t> 1</a:t>
                      </a:r>
                      <a:r>
                        <a:rPr lang="ko-KR" sz="1800" dirty="0">
                          <a:effectLst/>
                        </a:rPr>
                        <a:t>일 이내로 지연 되는 경우 해당한다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</a:tr>
              <a:tr h="306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</a:rPr>
                        <a:t>낮음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</a:rPr>
                        <a:t>프로젝트 구성원 개인 간 해결이 가능한 경우 해당한다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557346"/>
              </p:ext>
            </p:extLst>
          </p:nvPr>
        </p:nvGraphicFramePr>
        <p:xfrm>
          <a:off x="1120559" y="4364823"/>
          <a:ext cx="7992888" cy="175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0985"/>
                <a:gridCol w="6631903"/>
              </a:tblGrid>
              <a:tr h="306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대처 방안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</a:rPr>
                        <a:t>분류 기준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</a:tr>
              <a:tr h="306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회피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ko-KR" sz="1800" dirty="0" smtClean="0"/>
                        <a:t>위험에 대처하기 위해 프로젝트의 계획을 변경 한다</a:t>
                      </a:r>
                      <a:r>
                        <a:rPr lang="en-US" altLang="ko-KR" sz="1800" dirty="0" smtClean="0"/>
                        <a:t>.</a:t>
                      </a:r>
                    </a:p>
                  </a:txBody>
                  <a:tcPr marL="68580" marR="68580" marT="0" marB="0" anchor="ctr"/>
                </a:tc>
              </a:tr>
              <a:tr h="306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완화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ko-KR" sz="1800" dirty="0" smtClean="0"/>
                        <a:t>불리한</a:t>
                      </a:r>
                      <a:r>
                        <a:rPr lang="en-US" altLang="ko-KR" sz="1800" dirty="0" smtClean="0"/>
                        <a:t> risk</a:t>
                      </a:r>
                      <a:r>
                        <a:rPr lang="ko-KR" altLang="ko-KR" sz="1800" dirty="0" smtClean="0"/>
                        <a:t>의 확률 및 영향을 수용 가능한 한계로 낮춘다</a:t>
                      </a:r>
                      <a:r>
                        <a:rPr lang="en-US" altLang="ko-KR" sz="1800" dirty="0" smtClean="0"/>
                        <a:t>.</a:t>
                      </a:r>
                    </a:p>
                  </a:txBody>
                  <a:tcPr marL="68580" marR="68580" marT="0" marB="0" anchor="ctr"/>
                </a:tc>
              </a:tr>
              <a:tr h="306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최소화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ko-KR" sz="1800" dirty="0" smtClean="0"/>
                        <a:t>모든 위협을 제거하는 것이 불가능 할 때 채택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ko-KR" sz="1800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59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3007257" y="1038604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9627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산출물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1066366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리스크</a:t>
            </a:r>
            <a:r>
              <a:rPr lang="ko-KR" altLang="en-US" sz="1200" dirty="0" smtClean="0">
                <a:solidFill>
                  <a:schemeClr val="bg1"/>
                </a:solidFill>
              </a:rPr>
              <a:t> 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1683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채택 모델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3288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도구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52621" y="102710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조직도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위험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90660"/>
              </p:ext>
            </p:extLst>
          </p:nvPr>
        </p:nvGraphicFramePr>
        <p:xfrm>
          <a:off x="1157173" y="2626677"/>
          <a:ext cx="8280920" cy="3096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2738"/>
                <a:gridCol w="1207953"/>
                <a:gridCol w="1245087"/>
                <a:gridCol w="3165142"/>
              </a:tblGrid>
              <a:tr h="294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b="1" dirty="0" err="1">
                          <a:effectLst/>
                        </a:rPr>
                        <a:t>리스크</a:t>
                      </a:r>
                      <a:r>
                        <a:rPr lang="ko-KR" sz="1800" b="1" dirty="0">
                          <a:effectLst/>
                        </a:rPr>
                        <a:t> 요소</a:t>
                      </a:r>
                      <a:endParaRPr lang="ko-KR" sz="1800" b="1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b="1" dirty="0">
                          <a:effectLst/>
                        </a:rPr>
                        <a:t>가능성</a:t>
                      </a:r>
                      <a:endParaRPr lang="ko-KR" sz="1800" b="1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b="1" dirty="0">
                          <a:effectLst/>
                        </a:rPr>
                        <a:t>영향도</a:t>
                      </a:r>
                      <a:endParaRPr lang="ko-KR" sz="1800" b="1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b="1" dirty="0">
                          <a:effectLst/>
                        </a:rPr>
                        <a:t>대처 방안</a:t>
                      </a:r>
                      <a:endParaRPr lang="ko-KR" sz="1800" b="1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/>
                </a:tc>
              </a:tr>
              <a:tr h="4429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팀원의 이직</a:t>
                      </a:r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ko-KR" sz="1600" dirty="0">
                          <a:effectLst/>
                        </a:rPr>
                        <a:t>이탈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20%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높음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최소화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</a:tr>
              <a:tr h="4429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관리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ko-KR" sz="1600" dirty="0">
                          <a:effectLst/>
                        </a:rPr>
                        <a:t>우선순위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ko-KR" sz="1600" dirty="0">
                          <a:effectLst/>
                        </a:rPr>
                        <a:t>변경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40%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보통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회피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</a:tr>
              <a:tr h="4429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CASE </a:t>
                      </a:r>
                      <a:r>
                        <a:rPr lang="ko-KR" sz="1600" dirty="0">
                          <a:effectLst/>
                        </a:rPr>
                        <a:t>도구 성능 미비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30%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보통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최소화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</a:tr>
              <a:tr h="4429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팀원 간 의사전달 오류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15%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낮음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완화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</a:tr>
              <a:tr h="4429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문서화 자료 분실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15%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낮음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완화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</a:tr>
              <a:tr h="4429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비용 과소 추정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0%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높음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고려하지 않는다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23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59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3007257" y="1038604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9627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산출물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1066366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리스크</a:t>
            </a:r>
            <a:r>
              <a:rPr lang="ko-KR" altLang="en-US" sz="1200" dirty="0" smtClean="0">
                <a:solidFill>
                  <a:schemeClr val="bg1"/>
                </a:solidFill>
              </a:rPr>
              <a:t> 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1683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채택 모델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3288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도구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52621" y="102710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조직도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 위험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90712"/>
              </p:ext>
            </p:extLst>
          </p:nvPr>
        </p:nvGraphicFramePr>
        <p:xfrm>
          <a:off x="1184387" y="2536324"/>
          <a:ext cx="8064896" cy="3274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3276"/>
                <a:gridCol w="1176441"/>
                <a:gridCol w="1212606"/>
                <a:gridCol w="3082573"/>
              </a:tblGrid>
              <a:tr h="4052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b="1" dirty="0" err="1">
                          <a:effectLst/>
                        </a:rPr>
                        <a:t>리스크</a:t>
                      </a:r>
                      <a:r>
                        <a:rPr lang="ko-KR" sz="1800" b="1" dirty="0">
                          <a:effectLst/>
                        </a:rPr>
                        <a:t> 요소</a:t>
                      </a:r>
                      <a:endParaRPr lang="ko-KR" sz="1800" b="1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b="1" dirty="0">
                          <a:effectLst/>
                        </a:rPr>
                        <a:t>가능성</a:t>
                      </a:r>
                      <a:endParaRPr lang="ko-KR" sz="1800" b="1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b="1" dirty="0">
                          <a:effectLst/>
                        </a:rPr>
                        <a:t>영향도</a:t>
                      </a:r>
                      <a:endParaRPr lang="ko-KR" sz="1800" b="1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b="1" dirty="0">
                          <a:effectLst/>
                        </a:rPr>
                        <a:t>대처 방안</a:t>
                      </a:r>
                      <a:endParaRPr lang="ko-KR" sz="1800" b="1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/>
                </a:tc>
              </a:tr>
              <a:tr h="7087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+mn-lt"/>
                        </a:rPr>
                        <a:t>요구사항 변경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99%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+mn-lt"/>
                        </a:rPr>
                        <a:t>높음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+mn-lt"/>
                        </a:rPr>
                        <a:t>회피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  <a:tr h="7087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+mn-lt"/>
                        </a:rPr>
                        <a:t>명세화 지연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50%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+mn-lt"/>
                        </a:rPr>
                        <a:t>높음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+mn-lt"/>
                        </a:rPr>
                        <a:t>회피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  <a:tr h="7087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+mn-lt"/>
                        </a:rPr>
                        <a:t>규모 과소 추정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 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30%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+mn-lt"/>
                        </a:rPr>
                        <a:t>높음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+mn-lt"/>
                        </a:rPr>
                        <a:t>회피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  <a:tr h="7087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+mn-lt"/>
                        </a:rPr>
                        <a:t>개발 영역 오인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15%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+mn-lt"/>
                        </a:rPr>
                        <a:t>높음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+mn-lt"/>
                        </a:rPr>
                        <a:t>회피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03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17886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3007257" y="1038604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9627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산출물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1066366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리스크</a:t>
            </a:r>
            <a:r>
              <a:rPr lang="ko-KR" altLang="en-US" sz="1200" dirty="0" smtClean="0">
                <a:solidFill>
                  <a:schemeClr val="bg1"/>
                </a:solidFill>
              </a:rPr>
              <a:t> 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1683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채택 모델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3288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도구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52621" y="102710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조직도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비즈니스 위험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26449"/>
              </p:ext>
            </p:extLst>
          </p:nvPr>
        </p:nvGraphicFramePr>
        <p:xfrm>
          <a:off x="1184387" y="2456560"/>
          <a:ext cx="8064896" cy="3096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4265"/>
                <a:gridCol w="1176308"/>
                <a:gridCol w="1238051"/>
                <a:gridCol w="3056272"/>
              </a:tblGrid>
              <a:tr h="10321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b="1" dirty="0" err="1">
                          <a:effectLst/>
                        </a:rPr>
                        <a:t>리스크</a:t>
                      </a:r>
                      <a:r>
                        <a:rPr lang="ko-KR" sz="1800" b="1" dirty="0">
                          <a:effectLst/>
                        </a:rPr>
                        <a:t> 요소</a:t>
                      </a:r>
                      <a:endParaRPr lang="ko-KR" sz="1800" b="1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b="1" dirty="0">
                          <a:effectLst/>
                        </a:rPr>
                        <a:t>가능성</a:t>
                      </a:r>
                      <a:endParaRPr lang="ko-KR" sz="1800" b="1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b="1" dirty="0">
                          <a:effectLst/>
                        </a:rPr>
                        <a:t>영향도</a:t>
                      </a:r>
                      <a:endParaRPr lang="ko-KR" sz="1800" b="1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800" b="1" dirty="0">
                          <a:effectLst/>
                        </a:rPr>
                        <a:t>대처 방안</a:t>
                      </a:r>
                      <a:endParaRPr lang="ko-KR" sz="1800" b="1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</a:tr>
              <a:tr h="10321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기술 변화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0%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높음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고려하지 않는다</a:t>
                      </a:r>
                      <a:r>
                        <a:rPr lang="en-US" sz="1600">
                          <a:effectLst/>
                        </a:rPr>
                        <a:t>.</a:t>
                      </a:r>
                      <a:endParaRPr lang="ko-KR" sz="16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</a:tr>
              <a:tr h="10321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타사의 제품 완성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0%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높음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고려하지 않는다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5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34110" cy="5672651"/>
            <a:chOff x="444501" y="822960"/>
            <a:chExt cx="973411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013" y="255295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6336631" y="1031307"/>
            <a:ext cx="19402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유즈케이스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다이어그램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398042" y="1031307"/>
            <a:ext cx="145983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비기능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요구사항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825625"/>
            <a:ext cx="6942221" cy="435133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44716" y="1038604"/>
            <a:ext cx="1379621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발주자 요구사항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18" y="1770566"/>
            <a:ext cx="6580772" cy="4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9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34110" cy="5672651"/>
            <a:chOff x="444501" y="822960"/>
            <a:chExt cx="973411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013" y="255295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6336631" y="1031307"/>
            <a:ext cx="1940283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rgbClr val="FAFAFA"/>
                </a:solidFill>
              </a:rPr>
              <a:t>유즈케이스</a:t>
            </a:r>
            <a:r>
              <a:rPr lang="ko-KR" altLang="en-US" sz="1200" dirty="0" smtClean="0">
                <a:solidFill>
                  <a:srgbClr val="FAFAFA"/>
                </a:solidFill>
              </a:rPr>
              <a:t> 다이어그램</a:t>
            </a:r>
            <a:endParaRPr lang="ko-KR" altLang="en-US" sz="1200" dirty="0">
              <a:solidFill>
                <a:srgbClr val="FAFAFA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398042" y="1031307"/>
            <a:ext cx="145983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비기능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요구사항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비즈니스 위험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5" name="Picture 2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6523" y="1765715"/>
            <a:ext cx="8640960" cy="4343255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844716" y="1038604"/>
            <a:ext cx="137962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발주자 요구사항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2030" y="3502526"/>
            <a:ext cx="670158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22612" y="2793189"/>
            <a:ext cx="1018227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TITLE</a:t>
            </a:r>
            <a:endParaRPr lang="en-US" altLang="ko-KR" sz="2400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1967" y="2793188"/>
            <a:ext cx="3095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Tell Me What To Do</a:t>
            </a:r>
            <a:endParaRPr lang="en-US" altLang="ko-KR" sz="2400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자유형 11"/>
          <p:cNvSpPr/>
          <p:nvPr/>
        </p:nvSpPr>
        <p:spPr>
          <a:xfrm rot="3600000">
            <a:off x="9174218" y="2743727"/>
            <a:ext cx="316535" cy="431157"/>
          </a:xfrm>
          <a:custGeom>
            <a:avLst/>
            <a:gdLst>
              <a:gd name="connsiteX0" fmla="*/ 79068 w 477562"/>
              <a:gd name="connsiteY0" fmla="*/ 20041 h 650494"/>
              <a:gd name="connsiteX1" fmla="*/ 94110 w 477562"/>
              <a:gd name="connsiteY1" fmla="*/ 6773 h 650494"/>
              <a:gd name="connsiteX2" fmla="*/ 94110 w 477562"/>
              <a:gd name="connsiteY2" fmla="*/ 6774 h 650494"/>
              <a:gd name="connsiteX3" fmla="*/ 163106 w 477562"/>
              <a:gd name="connsiteY3" fmla="*/ 25261 h 650494"/>
              <a:gd name="connsiteX4" fmla="*/ 470787 w 477562"/>
              <a:gd name="connsiteY4" fmla="*/ 558183 h 650494"/>
              <a:gd name="connsiteX5" fmla="*/ 467341 w 477562"/>
              <a:gd name="connsiteY5" fmla="*/ 613911 h 650494"/>
              <a:gd name="connsiteX6" fmla="*/ 464722 w 477562"/>
              <a:gd name="connsiteY6" fmla="*/ 616221 h 650494"/>
              <a:gd name="connsiteX7" fmla="*/ 464031 w 477562"/>
              <a:gd name="connsiteY7" fmla="*/ 619646 h 650494"/>
              <a:gd name="connsiteX8" fmla="*/ 417492 w 477562"/>
              <a:gd name="connsiteY8" fmla="*/ 650494 h 650494"/>
              <a:gd name="connsiteX9" fmla="*/ 50508 w 477562"/>
              <a:gd name="connsiteY9" fmla="*/ 650493 h 650494"/>
              <a:gd name="connsiteX10" fmla="*/ 0 w 477562"/>
              <a:gd name="connsiteY10" fmla="*/ 599985 h 650494"/>
              <a:gd name="connsiteX11" fmla="*/ 0 w 477562"/>
              <a:gd name="connsiteY11" fmla="*/ 599986 h 650494"/>
              <a:gd name="connsiteX12" fmla="*/ 50508 w 477562"/>
              <a:gd name="connsiteY12" fmla="*/ 549478 h 650494"/>
              <a:gd name="connsiteX13" fmla="*/ 349119 w 477562"/>
              <a:gd name="connsiteY13" fmla="*/ 549478 h 650494"/>
              <a:gd name="connsiteX14" fmla="*/ 75623 w 477562"/>
              <a:gd name="connsiteY14" fmla="*/ 75768 h 650494"/>
              <a:gd name="connsiteX15" fmla="*/ 79068 w 477562"/>
              <a:gd name="connsiteY15" fmla="*/ 20041 h 6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562" h="650494">
                <a:moveTo>
                  <a:pt x="79068" y="20041"/>
                </a:moveTo>
                <a:cubicBezTo>
                  <a:pt x="83024" y="14806"/>
                  <a:pt x="88071" y="10260"/>
                  <a:pt x="94110" y="6773"/>
                </a:cubicBezTo>
                <a:lnTo>
                  <a:pt x="94110" y="6774"/>
                </a:lnTo>
                <a:cubicBezTo>
                  <a:pt x="118268" y="-7173"/>
                  <a:pt x="149158" y="1104"/>
                  <a:pt x="163106" y="25261"/>
                </a:cubicBezTo>
                <a:lnTo>
                  <a:pt x="470787" y="558183"/>
                </a:lnTo>
                <a:cubicBezTo>
                  <a:pt x="481248" y="576301"/>
                  <a:pt x="479207" y="598207"/>
                  <a:pt x="467341" y="613911"/>
                </a:cubicBezTo>
                <a:lnTo>
                  <a:pt x="464722" y="616221"/>
                </a:lnTo>
                <a:lnTo>
                  <a:pt x="464031" y="619646"/>
                </a:lnTo>
                <a:cubicBezTo>
                  <a:pt x="456364" y="637774"/>
                  <a:pt x="438413" y="650494"/>
                  <a:pt x="417492" y="650494"/>
                </a:cubicBezTo>
                <a:lnTo>
                  <a:pt x="50508" y="650493"/>
                </a:lnTo>
                <a:cubicBezTo>
                  <a:pt x="22613" y="650493"/>
                  <a:pt x="0" y="627880"/>
                  <a:pt x="0" y="599985"/>
                </a:cubicBezTo>
                <a:lnTo>
                  <a:pt x="0" y="599986"/>
                </a:lnTo>
                <a:cubicBezTo>
                  <a:pt x="0" y="572091"/>
                  <a:pt x="22613" y="549478"/>
                  <a:pt x="50508" y="549478"/>
                </a:cubicBezTo>
                <a:lnTo>
                  <a:pt x="349119" y="549478"/>
                </a:lnTo>
                <a:lnTo>
                  <a:pt x="75623" y="75768"/>
                </a:lnTo>
                <a:cubicBezTo>
                  <a:pt x="65162" y="57651"/>
                  <a:pt x="67203" y="35745"/>
                  <a:pt x="79068" y="2004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33898" y="2895640"/>
            <a:ext cx="18000" cy="48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7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-0.01693 0.10902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40039 0.00116 " pathEditMode="relative" rAng="0" ptsTypes="AA">
                                      <p:cBhvr>
                                        <p:cTn id="23" dur="4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3" y="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5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50"/>
                            </p:stCondLst>
                            <p:childTnLst>
                              <p:par>
                                <p:cTn id="40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5" grpId="2"/>
      <p:bldP spid="5" grpId="3"/>
      <p:bldP spid="6" grpId="0"/>
      <p:bldP spid="6" grpId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34110" cy="5672651"/>
            <a:chOff x="444501" y="822960"/>
            <a:chExt cx="973411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013" y="255295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6336631" y="1031307"/>
            <a:ext cx="19402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유즈케이스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다이어그램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398042" y="1031307"/>
            <a:ext cx="145983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비기능</a:t>
            </a:r>
            <a:r>
              <a:rPr lang="ko-KR" altLang="en-US" sz="1200" dirty="0" smtClean="0">
                <a:solidFill>
                  <a:schemeClr val="bg1"/>
                </a:solidFill>
              </a:rPr>
              <a:t> 요구사항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44716" y="1038604"/>
            <a:ext cx="137962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발주자 요구사항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538849"/>
              </p:ext>
            </p:extLst>
          </p:nvPr>
        </p:nvGraphicFramePr>
        <p:xfrm>
          <a:off x="926430" y="1984914"/>
          <a:ext cx="8530391" cy="3553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1465"/>
                <a:gridCol w="6448926"/>
              </a:tblGrid>
              <a:tr h="6953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요구항목</a:t>
                      </a:r>
                      <a:endParaRPr lang="ko-KR" sz="2000" b="1" kern="100" dirty="0">
                        <a:solidFill>
                          <a:srgbClr val="000000"/>
                        </a:solidFill>
                        <a:effectLst/>
                        <a:latin typeface="돋움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설명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53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성능 요구사항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수강하는 과목은</a:t>
                      </a:r>
                      <a:r>
                        <a:rPr lang="en-US" sz="1600" kern="100" dirty="0">
                          <a:effectLst/>
                        </a:rPr>
                        <a:t> 15</a:t>
                      </a:r>
                      <a:r>
                        <a:rPr lang="ko-KR" sz="1600" kern="100" dirty="0">
                          <a:effectLst/>
                        </a:rPr>
                        <a:t>개</a:t>
                      </a:r>
                      <a:r>
                        <a:rPr lang="en-US" sz="1600" kern="100" dirty="0">
                          <a:effectLst/>
                        </a:rPr>
                        <a:t>, To do list</a:t>
                      </a:r>
                      <a:r>
                        <a:rPr lang="ko-KR" sz="1600" kern="100" dirty="0">
                          <a:effectLst/>
                        </a:rPr>
                        <a:t>에 추가 할 수 </a:t>
                      </a:r>
                      <a:r>
                        <a:rPr lang="ko-KR" sz="1600" kern="100" dirty="0" smtClean="0">
                          <a:effectLst/>
                        </a:rPr>
                        <a:t>있는</a:t>
                      </a:r>
                      <a:endParaRPr lang="en-US" altLang="ko-KR" sz="16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To </a:t>
                      </a:r>
                      <a:r>
                        <a:rPr lang="en-US" sz="1600" kern="100" dirty="0">
                          <a:effectLst/>
                        </a:rPr>
                        <a:t>do </a:t>
                      </a:r>
                      <a:r>
                        <a:rPr lang="ko-KR" sz="1600" kern="100" dirty="0" smtClean="0">
                          <a:effectLst/>
                        </a:rPr>
                        <a:t>항목을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 </a:t>
                      </a:r>
                      <a:r>
                        <a:rPr lang="ko-KR" sz="1600" kern="100" dirty="0" smtClean="0">
                          <a:effectLst/>
                        </a:rPr>
                        <a:t>과목 </a:t>
                      </a:r>
                      <a:r>
                        <a:rPr lang="ko-KR" sz="1600" kern="100" dirty="0">
                          <a:effectLst/>
                        </a:rPr>
                        <a:t>별로</a:t>
                      </a:r>
                      <a:r>
                        <a:rPr lang="en-US" sz="1600" kern="100" dirty="0">
                          <a:effectLst/>
                        </a:rPr>
                        <a:t> 10</a:t>
                      </a:r>
                      <a:r>
                        <a:rPr lang="ko-KR" sz="1600" kern="100" dirty="0">
                          <a:effectLst/>
                        </a:rPr>
                        <a:t>개로 제한 한다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53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사용성</a:t>
                      </a:r>
                      <a:r>
                        <a:rPr lang="ko-KR" sz="1600" kern="100" dirty="0">
                          <a:effectLst/>
                        </a:rPr>
                        <a:t> 요구사항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마우스와 키보드를 사용하여 사용자에게 데이터를 입력 받는다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53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구현 요구사항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프로젝트의 진행은 폭포수 모형을 </a:t>
                      </a:r>
                      <a:r>
                        <a:rPr lang="ko-KR" sz="1600" kern="100" dirty="0" smtClean="0">
                          <a:effectLst/>
                        </a:rPr>
                        <a:t>채택하여</a:t>
                      </a:r>
                      <a:endParaRPr lang="en-US" altLang="ko-KR" sz="16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Java</a:t>
                      </a:r>
                      <a:r>
                        <a:rPr lang="ko-KR" sz="1600" kern="100" dirty="0">
                          <a:effectLst/>
                        </a:rPr>
                        <a:t>언어를 사용하여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</a:rPr>
                        <a:t>eclipse</a:t>
                      </a:r>
                      <a:r>
                        <a:rPr lang="ko-KR" sz="1600" kern="100" dirty="0">
                          <a:effectLst/>
                        </a:rPr>
                        <a:t>에서 구현한다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121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조직 요구사항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제공한 산출물</a:t>
                      </a:r>
                      <a:r>
                        <a:rPr lang="en-US" sz="1600" kern="100" dirty="0">
                          <a:effectLst/>
                        </a:rPr>
                        <a:t> Template</a:t>
                      </a:r>
                      <a:r>
                        <a:rPr lang="ko-KR" sz="1600" kern="100" dirty="0">
                          <a:effectLst/>
                        </a:rPr>
                        <a:t>에 맞추어 작성한다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0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Login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" name="Pictur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51" y="1608296"/>
            <a:ext cx="7368661" cy="445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9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Login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19971"/>
              </p:ext>
            </p:extLst>
          </p:nvPr>
        </p:nvGraphicFramePr>
        <p:xfrm>
          <a:off x="5934942" y="1633021"/>
          <a:ext cx="3553963" cy="4090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963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Print_Login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9202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JFormattedTextField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passwd_Label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Passswd_TextField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JPasswordField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username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inputUsername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char[]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Subtitle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1606004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Print_Login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00832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Login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18058"/>
              </p:ext>
            </p:extLst>
          </p:nvPr>
        </p:nvGraphicFramePr>
        <p:xfrm>
          <a:off x="5934942" y="1633021"/>
          <a:ext cx="3553963" cy="4090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963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Print_Login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9202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JFormattedTextField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passwd_Label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Passswd_TextField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JPasswordField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username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inputUsername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char[]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Subtitle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1606004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Print_Login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66" y="2996952"/>
            <a:ext cx="2243360" cy="172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77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Main Page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0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158" y="1648449"/>
            <a:ext cx="3339590" cy="4074696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58355"/>
              </p:ext>
            </p:extLst>
          </p:nvPr>
        </p:nvGraphicFramePr>
        <p:xfrm>
          <a:off x="4555957" y="1639253"/>
          <a:ext cx="5358063" cy="410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063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3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1108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Add_Subject_Button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Add_todo_Button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DynamicTree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 : Button  //Mark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171098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노드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표시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수정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removeCurrentNode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removeOption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노드 삭제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addObject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추가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getTime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날짜 반환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StatusChange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 변경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398629" y="1926598"/>
            <a:ext cx="25153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ADD_COMMAND1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ADD_COMMAND2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REMOVE_COMMAND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CLEAR_COMMAND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EDIT_COMMAND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CHANGE_STATUS_COMMAND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subjectList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DynamicTree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temp_ParentName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String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97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Submit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58" y="1628800"/>
            <a:ext cx="3339590" cy="4094344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66322"/>
              </p:ext>
            </p:extLst>
          </p:nvPr>
        </p:nvGraphicFramePr>
        <p:xfrm>
          <a:off x="4724400" y="1648095"/>
          <a:ext cx="3890211" cy="382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211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Print_Add_Subject_Screen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64033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Subject_Name_TextField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Professor_Name_TextField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Semester_TextField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: Object[]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Subject_Info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906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Print_Add_Subject_Screen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9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Submit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58" y="1628800"/>
            <a:ext cx="3339590" cy="4094344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44037"/>
              </p:ext>
            </p:extLst>
          </p:nvPr>
        </p:nvGraphicFramePr>
        <p:xfrm>
          <a:off x="4724400" y="1648095"/>
          <a:ext cx="3890211" cy="382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211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Print_Add_Subject_Screen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64033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Subject_Name_TextField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Professor_Name_TextField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Semester_TextField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: Object[]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Subject_Info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906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Print_Add_Subject_Screen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88" y="2579761"/>
            <a:ext cx="3324133" cy="220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1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Add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" name="그림 44"/>
          <p:cNvPicPr/>
          <p:nvPr/>
        </p:nvPicPr>
        <p:blipFill>
          <a:blip r:embed="rId3"/>
          <a:stretch>
            <a:fillRect/>
          </a:stretch>
        </p:blipFill>
        <p:spPr>
          <a:xfrm>
            <a:off x="1136158" y="1642417"/>
            <a:ext cx="3339590" cy="4080727"/>
          </a:xfrm>
          <a:prstGeom prst="rect">
            <a:avLst/>
          </a:prstGeom>
          <a:effectLst/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52216"/>
              </p:ext>
            </p:extLst>
          </p:nvPr>
        </p:nvGraphicFramePr>
        <p:xfrm>
          <a:off x="5053263" y="1645375"/>
          <a:ext cx="3465095" cy="3329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095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Print_Add_Edit_Todo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12093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Todo_Info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String[2]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addfile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Boolean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Todo_Name_TextField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Todo_Deadline_TextField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: Object[]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927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Print_Add_Todo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95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Add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" name="그림 44"/>
          <p:cNvPicPr/>
          <p:nvPr/>
        </p:nvPicPr>
        <p:blipFill>
          <a:blip r:embed="rId3"/>
          <a:stretch>
            <a:fillRect/>
          </a:stretch>
        </p:blipFill>
        <p:spPr>
          <a:xfrm>
            <a:off x="1136158" y="1642417"/>
            <a:ext cx="3339590" cy="4080727"/>
          </a:xfrm>
          <a:prstGeom prst="rect">
            <a:avLst/>
          </a:prstGeom>
          <a:effectLst/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38194"/>
              </p:ext>
            </p:extLst>
          </p:nvPr>
        </p:nvGraphicFramePr>
        <p:xfrm>
          <a:off x="5053263" y="1645375"/>
          <a:ext cx="3465095" cy="3329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095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Print_Add_Edit_Todo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12093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Todo_Info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String[2]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addfile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Boolean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Todo_Name_TextField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Todo_Deadline_TextField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: Object[]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927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Print_Add_Todo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10" y="2395982"/>
            <a:ext cx="2887216" cy="220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0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Mark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Add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158" y="1648449"/>
            <a:ext cx="3339590" cy="4074696"/>
          </a:xfrm>
          <a:prstGeom prst="rect">
            <a:avLst/>
          </a:prstGeom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62745"/>
              </p:ext>
            </p:extLst>
          </p:nvPr>
        </p:nvGraphicFramePr>
        <p:xfrm>
          <a:off x="4555957" y="1639253"/>
          <a:ext cx="5358063" cy="410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063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3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1108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Add_Subject_Button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Add_todo_Button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DynamicTree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 : Button  //Mark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171098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노드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표시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수정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removeCurrentNode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removeOption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노드 삭제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addObject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추가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getTime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날짜 반환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StatusChange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 변경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398629" y="1926598"/>
            <a:ext cx="25153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ADD_COMMAND1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ADD_COMMAND2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REMOVE_COMMAND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CLEAR_COMMAND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EDIT_COMMAND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CHANGE_STATUS_COMMAND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subjectList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DynamicTree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temp_ParentName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String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56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4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521 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6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Mark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Add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158" y="1648449"/>
            <a:ext cx="3339590" cy="4074696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62745"/>
              </p:ext>
            </p:extLst>
          </p:nvPr>
        </p:nvGraphicFramePr>
        <p:xfrm>
          <a:off x="4555957" y="1639253"/>
          <a:ext cx="5358063" cy="410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063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3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1108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Add_Subject_Button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Add_todo_Button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DynamicTree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 : Button  //Mark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171098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노드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표시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수정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removeCurrentNode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removeOption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노드 삭제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addObject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추가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getTime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날짜 반환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StatusChange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 변경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  <p:pic>
        <p:nvPicPr>
          <p:cNvPr id="32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888" y="2857829"/>
            <a:ext cx="3305301" cy="218741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398629" y="1926598"/>
            <a:ext cx="25153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ADD_COMMAND1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ADD_COMMAND2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REMOVE_COMMAND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CLEAR_COMMAND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EDIT_COMMAND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CHANGE_STATUS_COMMAND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subjectList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DynamicTree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temp_ParentName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String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42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Edit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Add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158" y="1648449"/>
            <a:ext cx="3339590" cy="4074696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62745"/>
              </p:ext>
            </p:extLst>
          </p:nvPr>
        </p:nvGraphicFramePr>
        <p:xfrm>
          <a:off x="4555957" y="1639253"/>
          <a:ext cx="5358063" cy="410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063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3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1108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Add_Subject_Button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Add_todo_Button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DynamicTree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 : Button  //Mark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171098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노드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표시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수정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removeCurrentNode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removeOption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노드 삭제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addObject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추가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getTime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날짜 반환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StatusChange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 변경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398629" y="1926598"/>
            <a:ext cx="25153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ADD_COMMAND1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ADD_COMMAND2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REMOVE_COMMAND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CLEAR_COMMAND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EDIT_COMMAND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CHANGE_STATUS_COMMAND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subjectList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DynamicTree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temp_ParentName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String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03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Edit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Add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158" y="1648449"/>
            <a:ext cx="3339590" cy="4074696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62745"/>
              </p:ext>
            </p:extLst>
          </p:nvPr>
        </p:nvGraphicFramePr>
        <p:xfrm>
          <a:off x="4555957" y="1639253"/>
          <a:ext cx="5358063" cy="410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063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3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1108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Add_Subject_Button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Add_todo_Button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DynamicTree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 : Button  //Mark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171098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노드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표시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수정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removeCurrentNode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removeOption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노드 삭제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addObject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추가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getTime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날짜 반환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StatusChange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 변경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  <p:pic>
        <p:nvPicPr>
          <p:cNvPr id="32" name="그림 31"/>
          <p:cNvPicPr/>
          <p:nvPr/>
        </p:nvPicPr>
        <p:blipFill>
          <a:blip r:embed="rId4"/>
          <a:stretch>
            <a:fillRect/>
          </a:stretch>
        </p:blipFill>
        <p:spPr>
          <a:xfrm>
            <a:off x="1543652" y="2657126"/>
            <a:ext cx="3485548" cy="2277679"/>
          </a:xfrm>
          <a:prstGeom prst="rect">
            <a:avLst/>
          </a:prstGeom>
          <a:effectLst/>
        </p:spPr>
      </p:pic>
      <p:sp>
        <p:nvSpPr>
          <p:cNvPr id="50" name="TextBox 49"/>
          <p:cNvSpPr txBox="1"/>
          <p:nvPr/>
        </p:nvSpPr>
        <p:spPr>
          <a:xfrm>
            <a:off x="7398629" y="1926598"/>
            <a:ext cx="25153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ADD_COMMAND1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ADD_COMMAND2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REMOVE_COMMAND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CLEAR_COMMAND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EDIT_COMMAND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CHANGE_STATUS_COMMAND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subjectList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DynamicTree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temp_ParentName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String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40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Edit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Add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Delete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158" y="1648449"/>
            <a:ext cx="3339590" cy="4074696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62745"/>
              </p:ext>
            </p:extLst>
          </p:nvPr>
        </p:nvGraphicFramePr>
        <p:xfrm>
          <a:off x="4555957" y="1639253"/>
          <a:ext cx="5358063" cy="410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063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3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1108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Add_Subject_Button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Add_todo_Button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DynamicTree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 : Button  //Mark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171098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노드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표시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수정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removeCurrentNode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removeOption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노드 삭제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addObject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추가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getTime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날짜 반환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StatusChange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 변경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398629" y="1926598"/>
            <a:ext cx="25153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ADD_COMMAND1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ADD_COMMAND2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REMOVE_COMMAND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CLEAR_COMMAND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EDIT_COMMAND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CHANGE_STATUS_COMMAND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subjectList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DynamicTree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temp_ParentName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String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04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Edit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Add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Delete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158" y="1648449"/>
            <a:ext cx="3339590" cy="4074696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62745"/>
              </p:ext>
            </p:extLst>
          </p:nvPr>
        </p:nvGraphicFramePr>
        <p:xfrm>
          <a:off x="4555957" y="1639253"/>
          <a:ext cx="5358063" cy="410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063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3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1108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Add_Subject_Button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Add_todo_Button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DynamicTree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 : Button  //Mark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171098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노드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표시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수정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removeCurrentNode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removeOption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노드 삭제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addObject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추가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getTime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날짜 반환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StatusChange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 변경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58" y="2932885"/>
            <a:ext cx="4066039" cy="2049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398629" y="1926598"/>
            <a:ext cx="25153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ADD_COMMAND1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ADD_COMMAND2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REMOVE_COMMAND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CLEAR_COMMAND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EDIT_COMMAND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CHANGE_STATUS_COMMAND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subjectList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DynamicTree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temp_ParentName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String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5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Edit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Add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Delete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Complete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158" y="1648449"/>
            <a:ext cx="3339590" cy="4074696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62745"/>
              </p:ext>
            </p:extLst>
          </p:nvPr>
        </p:nvGraphicFramePr>
        <p:xfrm>
          <a:off x="4555957" y="1639253"/>
          <a:ext cx="5358063" cy="410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063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3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1108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Add_Subject_Button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Add_todo_Button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DynamicTree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 : Button  //Mark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171098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노드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표시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수정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removeCurrentNode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removeOption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노드 삭제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addObject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추가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getTime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날짜 반환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StatusChange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 변경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398629" y="1926598"/>
            <a:ext cx="25153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ADD_COMMAND1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ADD_COMMAND2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REMOVE_COMMAND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CLEAR_COMMAND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EDIT_COMMAND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CHANGE_STATUS_COMMAND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subjectList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DynamicTree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temp_ParentName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String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9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Edit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Add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Delete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Complete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158" y="1648449"/>
            <a:ext cx="3339590" cy="4074696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62745"/>
              </p:ext>
            </p:extLst>
          </p:nvPr>
        </p:nvGraphicFramePr>
        <p:xfrm>
          <a:off x="4555957" y="1639253"/>
          <a:ext cx="5358063" cy="410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063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3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1108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Add_Subject_Button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Add_todo_Button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DynamicTree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 : Button  //Mark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171098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노드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표시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수정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removeCurrentNode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removeOption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노드 삭제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addObject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추가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getTime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날짜 반환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StatusChange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 변경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  <p:pic>
        <p:nvPicPr>
          <p:cNvPr id="45" name="그림 44"/>
          <p:cNvPicPr/>
          <p:nvPr/>
        </p:nvPicPr>
        <p:blipFill>
          <a:blip r:embed="rId4"/>
          <a:stretch>
            <a:fillRect/>
          </a:stretch>
        </p:blipFill>
        <p:spPr>
          <a:xfrm>
            <a:off x="1475374" y="2103040"/>
            <a:ext cx="3769568" cy="3977371"/>
          </a:xfrm>
          <a:prstGeom prst="rect">
            <a:avLst/>
          </a:prstGeom>
          <a:effectLst/>
        </p:spPr>
      </p:pic>
      <p:sp>
        <p:nvSpPr>
          <p:cNvPr id="50" name="TextBox 49"/>
          <p:cNvSpPr txBox="1"/>
          <p:nvPr/>
        </p:nvSpPr>
        <p:spPr>
          <a:xfrm>
            <a:off x="7398629" y="1926598"/>
            <a:ext cx="25153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ADD_COMMAND1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ADD_COMMAND2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REMOVE_COMMAND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CLEAR_COMMAND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EDIT_COMMAND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CHANGE_STATUS_COMMAND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subjectList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DynamicTree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temp_ParentName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String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70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Edit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Add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Delete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Complete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Sort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158" y="1648449"/>
            <a:ext cx="3339590" cy="4074696"/>
          </a:xfrm>
          <a:prstGeom prst="rect">
            <a:avLst/>
          </a:prstGeom>
        </p:spPr>
      </p:pic>
      <p:pic>
        <p:nvPicPr>
          <p:cNvPr id="45" name="그림 44"/>
          <p:cNvPicPr/>
          <p:nvPr/>
        </p:nvPicPr>
        <p:blipFill>
          <a:blip r:embed="rId4"/>
          <a:stretch>
            <a:fillRect/>
          </a:stretch>
        </p:blipFill>
        <p:spPr>
          <a:xfrm>
            <a:off x="1475374" y="2103040"/>
            <a:ext cx="3769568" cy="3977371"/>
          </a:xfrm>
          <a:prstGeom prst="rect">
            <a:avLst/>
          </a:prstGeom>
          <a:effectLst/>
        </p:spPr>
      </p:pic>
      <p:graphicFrame>
        <p:nvGraphicFramePr>
          <p:cNvPr id="49" name="표 3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28722"/>
              </p:ext>
            </p:extLst>
          </p:nvPr>
        </p:nvGraphicFramePr>
        <p:xfrm>
          <a:off x="5269830" y="1618499"/>
          <a:ext cx="4443663" cy="4332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3663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436852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Unfinished_Panel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JPanel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Finished_Panel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JPanel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Unfinished_todo_Label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Finished_todo_Label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Sort_Standard_Combobox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UnfinishedModel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DefaultListModel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FinishedModel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DefaultListModel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Unfinished_List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JList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Finished_List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JList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whoelTodo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Todos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TodoComponents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String[]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1614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loadTodo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txt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읽어오기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splitTodos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항목들을 이어붙인 문자열에서 항목별 분리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changeComponentsLocation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sortPolicy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정책에 따라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항목의 구성요소 위치 변경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List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항목 제거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List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파일로 부터 읽은 항목들 추가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10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Edit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Add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Delete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Complete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Sort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158" y="1648449"/>
            <a:ext cx="3339590" cy="4074696"/>
          </a:xfrm>
          <a:prstGeom prst="rect">
            <a:avLst/>
          </a:prstGeom>
        </p:spPr>
      </p:pic>
      <p:graphicFrame>
        <p:nvGraphicFramePr>
          <p:cNvPr id="49" name="표 3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71229"/>
              </p:ext>
            </p:extLst>
          </p:nvPr>
        </p:nvGraphicFramePr>
        <p:xfrm>
          <a:off x="5269830" y="1618499"/>
          <a:ext cx="4443663" cy="4332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3663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436852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Unfinished_Panel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JPanel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Finished_Panel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JPanel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Unfinished_todo_Label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Finished_todo_Label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Sort_Standard_Combobox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UnfinishedModel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DefaultListModel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FinishedModel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DefaultListModel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Unfinished_List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JList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Finished_List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JList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whoelTodo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Todos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TodoComponents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String[]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1614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loadTodo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txt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읽어오기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splitTodos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항목들을 이어붙인 문자열에서 항목별 분리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changeComponentsLocation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sortPolicy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정책에 따라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항목의 구성요소 위치 변경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List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항목 제거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List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파일로 부터 읽은 항목들 추가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9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380521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510462" y="1038604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Edit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24400" y="1031307"/>
            <a:ext cx="609601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741" y="1031307"/>
            <a:ext cx="77867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10" y="1031307"/>
            <a:ext cx="102454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43726" y="1025065"/>
            <a:ext cx="832864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2295" y="1025065"/>
            <a:ext cx="63366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Add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8" y="1639253"/>
            <a:ext cx="3339590" cy="40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216316" y="1031307"/>
            <a:ext cx="689810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Delete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18421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Complete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33348" y="1025065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Sort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95347" y="1025065"/>
            <a:ext cx="58553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Save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1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158" y="1648449"/>
            <a:ext cx="3339590" cy="407469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398629" y="1926598"/>
            <a:ext cx="25153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ADD_COMMAND1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ADD_COMMAND2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REMOVE_COMMAND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CLEAR_COMMAND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EDIT_COMMAND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CHANGE_STATUS_COMMAND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subjectList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DynamicTree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: String</a:t>
            </a:r>
          </a:p>
          <a:p>
            <a:pPr marL="0" indent="0" latinLnBrk="1">
              <a:buFontTx/>
              <a:buNone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temp_ParentName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String</a:t>
            </a:r>
          </a:p>
          <a:p>
            <a:endParaRPr lang="ko-KR" altLang="en-US" dirty="0"/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997166"/>
              </p:ext>
            </p:extLst>
          </p:nvPr>
        </p:nvGraphicFramePr>
        <p:xfrm>
          <a:off x="4555957" y="1639253"/>
          <a:ext cx="5358063" cy="410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063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23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1108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Add_Subject_Button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Add_todo_Button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subjectList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DynamicTree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 : Button  //Mark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Status_Button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171098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노드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표시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edit() 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수정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removeCurrentNode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removeOption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노드 삭제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addObject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추가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getTime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날짜 반환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StatusChange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 변경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79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61109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rgbClr val="1ECEBC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3007257" y="1038604"/>
            <a:ext cx="92906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</a:rPr>
              <a:t>개요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9627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산출물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1066366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리스크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1683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채택 모델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3288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도구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52621" y="102710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조직도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2938" y="2038153"/>
            <a:ext cx="8810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대학생이 수강하는 </a:t>
            </a:r>
            <a:r>
              <a:rPr lang="ko-KR" altLang="ko-KR" dirty="0" smtClean="0"/>
              <a:t>과목</a:t>
            </a:r>
            <a:r>
              <a:rPr lang="ko-KR" altLang="en-US" dirty="0" smtClean="0"/>
              <a:t>과</a:t>
            </a:r>
            <a:r>
              <a:rPr lang="ko-KR" altLang="ko-KR" dirty="0" smtClean="0"/>
              <a:t> 과제를 </a:t>
            </a:r>
            <a:r>
              <a:rPr lang="ko-KR" altLang="en-US" dirty="0" smtClean="0"/>
              <a:t>효율적으로 관리하도록 도와주는 프로그램을 개발한다</a:t>
            </a:r>
            <a:r>
              <a:rPr lang="en-US" altLang="ko-KR" dirty="0" smtClean="0"/>
              <a:t>. </a:t>
            </a:r>
            <a:r>
              <a:rPr lang="ko-KR" altLang="ko-KR" dirty="0"/>
              <a:t>본 프로젝트를 </a:t>
            </a:r>
            <a:r>
              <a:rPr lang="ko-KR" altLang="en-US" dirty="0" smtClean="0"/>
              <a:t>통</a:t>
            </a:r>
            <a:r>
              <a:rPr lang="ko-KR" altLang="ko-KR" dirty="0" smtClean="0"/>
              <a:t>해 </a:t>
            </a:r>
            <a:r>
              <a:rPr lang="ko-KR" altLang="ko-KR" dirty="0"/>
              <a:t>실제 업무상의 프로젝트의 진행을 </a:t>
            </a:r>
            <a:r>
              <a:rPr lang="ko-KR" altLang="ko-KR" dirty="0" smtClean="0"/>
              <a:t>직</a:t>
            </a:r>
            <a:r>
              <a:rPr lang="ko-KR" altLang="en-US" dirty="0" smtClean="0"/>
              <a:t>간</a:t>
            </a:r>
            <a:r>
              <a:rPr lang="ko-KR" altLang="ko-KR" dirty="0" smtClean="0"/>
              <a:t>접적으로 </a:t>
            </a:r>
            <a:r>
              <a:rPr lang="ko-KR" altLang="ko-KR" dirty="0"/>
              <a:t>체험해보며 그 경험을 얻는다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09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4634425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296527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Black Box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510463" y="1042498"/>
            <a:ext cx="58553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686800" y="1025065"/>
            <a:ext cx="91439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조치 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507705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White Box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96185"/>
              </p:ext>
            </p:extLst>
          </p:nvPr>
        </p:nvGraphicFramePr>
        <p:xfrm>
          <a:off x="1060739" y="1607759"/>
          <a:ext cx="7920880" cy="1800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4376"/>
                <a:gridCol w="4536504"/>
              </a:tblGrid>
              <a:tr h="6000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테스트 종류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담당자</a:t>
                      </a:r>
                      <a:endParaRPr lang="ko-KR" sz="18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00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블랙 테스트 케이스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권혁진</a:t>
                      </a:r>
                      <a:endParaRPr lang="ko-KR" sz="18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00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화이트 테스트 케이스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ko-KR" sz="1800" b="1" kern="100" dirty="0">
                          <a:effectLst/>
                        </a:rPr>
                        <a:t>김영민</a:t>
                      </a:r>
                      <a:r>
                        <a:rPr lang="en-US" sz="1800" b="1" kern="100" dirty="0">
                          <a:effectLst/>
                        </a:rPr>
                        <a:t>, </a:t>
                      </a:r>
                      <a:r>
                        <a:rPr lang="ko-KR" sz="1800" b="1" kern="100" dirty="0">
                          <a:effectLst/>
                        </a:rPr>
                        <a:t>임재우</a:t>
                      </a:r>
                      <a:endParaRPr lang="ko-KR" sz="18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1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4634425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296527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Black Box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510463" y="1042498"/>
            <a:ext cx="58553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686800" y="1025065"/>
            <a:ext cx="91439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조치 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507705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White Box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66893"/>
              </p:ext>
            </p:extLst>
          </p:nvPr>
        </p:nvGraphicFramePr>
        <p:xfrm>
          <a:off x="1060739" y="1607759"/>
          <a:ext cx="7920880" cy="1800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4376"/>
                <a:gridCol w="4536504"/>
              </a:tblGrid>
              <a:tr h="6000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테스트 종류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담당자</a:t>
                      </a:r>
                      <a:endParaRPr lang="ko-KR" sz="18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00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블랙 테스트 케이스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권혁진</a:t>
                      </a:r>
                      <a:endParaRPr lang="ko-KR" sz="18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00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화이트 테스트 케이스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ko-KR" sz="1800" b="1" kern="100" dirty="0">
                          <a:effectLst/>
                        </a:rPr>
                        <a:t>김영민</a:t>
                      </a:r>
                      <a:r>
                        <a:rPr lang="en-US" sz="1800" b="1" kern="100" dirty="0">
                          <a:effectLst/>
                        </a:rPr>
                        <a:t>, </a:t>
                      </a:r>
                      <a:r>
                        <a:rPr lang="ko-KR" sz="1800" b="1" kern="100" dirty="0">
                          <a:effectLst/>
                        </a:rPr>
                        <a:t>임재우</a:t>
                      </a:r>
                      <a:endParaRPr lang="ko-KR" sz="18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60864"/>
              </p:ext>
            </p:extLst>
          </p:nvPr>
        </p:nvGraphicFramePr>
        <p:xfrm>
          <a:off x="1084620" y="3844367"/>
          <a:ext cx="7848871" cy="1296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/>
                <a:gridCol w="2736304"/>
                <a:gridCol w="3096343"/>
              </a:tblGrid>
              <a:tr h="6480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총 </a:t>
                      </a:r>
                      <a:r>
                        <a:rPr lang="en-US" sz="1800" kern="100" dirty="0" err="1">
                          <a:effectLst/>
                        </a:rPr>
                        <a:t>TestCase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수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실행한 </a:t>
                      </a:r>
                      <a:r>
                        <a:rPr lang="en-US" sz="1800" kern="100" dirty="0" err="1">
                          <a:effectLst/>
                        </a:rPr>
                        <a:t>TestCase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수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총 결함 개수</a:t>
                      </a:r>
                      <a:endParaRPr lang="ko-KR" sz="18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97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97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10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5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white"/>
                  </a:solidFill>
                </a:rPr>
                <a:t>ㄴㄴㄴㄴ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4634425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296527" y="1025065"/>
            <a:ext cx="946483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Black Box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510463" y="1042498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686800" y="1025065"/>
            <a:ext cx="91439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조치 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507705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White Box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21" y="1709362"/>
            <a:ext cx="7501437" cy="459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67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4634425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296527" y="1025065"/>
            <a:ext cx="946483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Black Box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510463" y="1042498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686800" y="1025065"/>
            <a:ext cx="91439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조치 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507705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White Box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581744"/>
            <a:ext cx="8887715" cy="448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4634425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296527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Black Box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510463" y="1042498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686800" y="1025065"/>
            <a:ext cx="914399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조치 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507705" y="1025065"/>
            <a:ext cx="946483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White Box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63448"/>
              </p:ext>
            </p:extLst>
          </p:nvPr>
        </p:nvGraphicFramePr>
        <p:xfrm>
          <a:off x="766005" y="1579590"/>
          <a:ext cx="8923426" cy="351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37"/>
                <a:gridCol w="786063"/>
                <a:gridCol w="1098884"/>
                <a:gridCol w="842211"/>
                <a:gridCol w="705853"/>
                <a:gridCol w="1199529"/>
                <a:gridCol w="1591797"/>
                <a:gridCol w="553453"/>
                <a:gridCol w="930442"/>
                <a:gridCol w="441157"/>
              </a:tblGrid>
              <a:tr h="281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Usecase</a:t>
                      </a:r>
                      <a:r>
                        <a:rPr lang="en-US" sz="1100" u="none" strike="noStrike" dirty="0">
                          <a:effectLst/>
                        </a:rPr>
                        <a:t> 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TestCase</a:t>
                      </a:r>
                      <a:r>
                        <a:rPr lang="en-US" sz="1100" u="none" strike="noStrike" dirty="0">
                          <a:effectLst/>
                        </a:rPr>
                        <a:t> 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테스트 목적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사전 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입력값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절차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예상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출력값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결과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테스트일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결함</a:t>
                      </a:r>
                      <a:r>
                        <a:rPr lang="en-US" altLang="ko-KR" sz="1100" u="none" strike="noStrike" dirty="0">
                          <a:effectLst/>
                        </a:rPr>
                        <a:t>#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</a:tr>
              <a:tr h="448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SC200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TC-014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과목목록 페이지에 대한 에러 검출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로그인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마우스클릭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1.</a:t>
                      </a:r>
                      <a:r>
                        <a:rPr lang="ko-KR" altLang="en-US" sz="800" u="none" strike="noStrike" dirty="0">
                          <a:effectLst/>
                        </a:rPr>
                        <a:t>완료항목 선택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1. +SUBJECT</a:t>
                      </a:r>
                      <a:r>
                        <a:rPr lang="ko-KR" altLang="en-US" sz="800" u="none" strike="noStrike" dirty="0">
                          <a:effectLst/>
                        </a:rPr>
                        <a:t>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과목등록창이</a:t>
                      </a:r>
                      <a:r>
                        <a:rPr lang="ko-KR" altLang="en-US" sz="800" u="none" strike="noStrike" dirty="0">
                          <a:effectLst/>
                        </a:rPr>
                        <a:t> 나타나지 않고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경고문구나 선행조건 또는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반응하지않는다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Pass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2018.05.29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#1342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</a:tr>
              <a:tr h="672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SC200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TC-015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MARK</a:t>
                      </a:r>
                      <a:r>
                        <a:rPr lang="ko-KR" altLang="en-US" sz="800" u="none" strike="noStrike" dirty="0">
                          <a:effectLst/>
                        </a:rPr>
                        <a:t>에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대한</a:t>
                      </a:r>
                      <a:endParaRPr lang="en-US" altLang="ko-KR" sz="8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에러 </a:t>
                      </a:r>
                      <a:r>
                        <a:rPr lang="ko-KR" altLang="en-US" sz="800" u="none" strike="noStrike" dirty="0">
                          <a:effectLst/>
                        </a:rPr>
                        <a:t>검출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과목등록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마우스클릭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1.</a:t>
                      </a:r>
                      <a:r>
                        <a:rPr lang="ko-KR" altLang="en-US" sz="800" u="none" strike="noStrike" dirty="0">
                          <a:effectLst/>
                        </a:rPr>
                        <a:t>추가한 과목클릭 </a:t>
                      </a:r>
                      <a:r>
                        <a:rPr lang="en-US" altLang="ko-KR" sz="800" u="none" strike="noStrike" dirty="0">
                          <a:effectLst/>
                        </a:rPr>
                        <a:t>or 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미완료항목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완료항목 선택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1. MARK</a:t>
                      </a:r>
                      <a:r>
                        <a:rPr lang="ko-KR" altLang="en-US" sz="800" u="none" strike="noStrike" dirty="0">
                          <a:effectLst/>
                        </a:rPr>
                        <a:t>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MARK</a:t>
                      </a:r>
                      <a:r>
                        <a:rPr lang="ko-KR" altLang="en-US" sz="800" u="none" strike="noStrike" dirty="0">
                          <a:effectLst/>
                        </a:rPr>
                        <a:t>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불가능하기때문에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경고문구나 선행조건 또는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반응하지않는다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2018.05.29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#1343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</a:tr>
              <a:tr h="448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SC200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TC-016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과목 삭제에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대한</a:t>
                      </a:r>
                      <a:endParaRPr lang="en-US" altLang="ko-KR" sz="8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에러 </a:t>
                      </a:r>
                      <a:r>
                        <a:rPr lang="ko-KR" altLang="en-US" sz="800" u="none" strike="noStrike" dirty="0">
                          <a:effectLst/>
                        </a:rPr>
                        <a:t>검출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마우스클릭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1. </a:t>
                      </a:r>
                      <a:r>
                        <a:rPr lang="ko-KR" altLang="en-US" sz="800" u="none" strike="noStrike" dirty="0">
                          <a:effectLst/>
                        </a:rPr>
                        <a:t>완료항목 </a:t>
                      </a:r>
                      <a:r>
                        <a:rPr lang="en-US" altLang="ko-KR" sz="800" u="none" strike="noStrike" dirty="0">
                          <a:effectLst/>
                        </a:rPr>
                        <a:t>or </a:t>
                      </a:r>
                      <a:r>
                        <a:rPr lang="ko-KR" altLang="en-US" sz="800" u="none" strike="noStrike" dirty="0">
                          <a:effectLst/>
                        </a:rPr>
                        <a:t>미완료항목 선택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2. Delete</a:t>
                      </a:r>
                      <a:r>
                        <a:rPr lang="ko-KR" altLang="en-US" sz="800" u="none" strike="noStrike" dirty="0">
                          <a:effectLst/>
                        </a:rPr>
                        <a:t>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Delete</a:t>
                      </a:r>
                      <a:r>
                        <a:rPr lang="ko-KR" altLang="en-US" sz="800" u="none" strike="noStrike" dirty="0">
                          <a:effectLst/>
                        </a:rPr>
                        <a:t>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불가능해야하기때문에</a:t>
                      </a:r>
                      <a:r>
                        <a:rPr lang="ko-KR" altLang="en-US" sz="800" u="none" strike="noStrike" dirty="0">
                          <a:effectLst/>
                        </a:rPr>
                        <a:t/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경고문구나 선행조건 또는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반응하지않는다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2018.05.29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#1345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</a:tr>
              <a:tr h="770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SC200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TC-017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err="1">
                          <a:effectLst/>
                        </a:rPr>
                        <a:t>todo</a:t>
                      </a:r>
                      <a:r>
                        <a:rPr lang="ko-KR" altLang="en-US" sz="800" u="none" strike="noStrike" dirty="0">
                          <a:effectLst/>
                        </a:rPr>
                        <a:t>추가에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대한</a:t>
                      </a:r>
                      <a:endParaRPr lang="en-US" altLang="ko-KR" sz="8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에러 </a:t>
                      </a:r>
                      <a:r>
                        <a:rPr lang="ko-KR" altLang="en-US" sz="800" u="none" strike="noStrike" dirty="0">
                          <a:effectLst/>
                        </a:rPr>
                        <a:t>검출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마우스클릭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1. </a:t>
                      </a:r>
                      <a:r>
                        <a:rPr lang="ko-KR" altLang="en-US" sz="800" u="none" strike="noStrike" dirty="0">
                          <a:effectLst/>
                        </a:rPr>
                        <a:t>미완료항목 선택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2. +TO DO </a:t>
                      </a:r>
                      <a:r>
                        <a:rPr lang="ko-KR" altLang="en-US" sz="800" u="none" strike="noStrike" dirty="0">
                          <a:effectLst/>
                        </a:rPr>
                        <a:t>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 err="1">
                          <a:effectLst/>
                        </a:rPr>
                        <a:t>todo</a:t>
                      </a:r>
                      <a:r>
                        <a:rPr lang="ko-KR" altLang="en-US" sz="800" u="none" strike="noStrike" dirty="0">
                          <a:effectLst/>
                        </a:rPr>
                        <a:t>는 해당과목아래에 생성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되야하기</a:t>
                      </a:r>
                      <a:r>
                        <a:rPr lang="ko-KR" altLang="en-US" sz="800" u="none" strike="noStrike" dirty="0">
                          <a:effectLst/>
                        </a:rPr>
                        <a:t> 때문에 경고문구나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선행조건 또는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반응하지않는다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2018.05.29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#1346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</a:tr>
              <a:tr h="897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SC200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TC-018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err="1">
                          <a:effectLst/>
                        </a:rPr>
                        <a:t>todo</a:t>
                      </a:r>
                      <a:r>
                        <a:rPr lang="ko-KR" altLang="en-US" sz="800" u="none" strike="noStrike" dirty="0">
                          <a:effectLst/>
                        </a:rPr>
                        <a:t>추가에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대한</a:t>
                      </a:r>
                      <a:endParaRPr lang="en-US" altLang="ko-KR" sz="8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에러 </a:t>
                      </a:r>
                      <a:r>
                        <a:rPr lang="ko-KR" altLang="en-US" sz="800" u="none" strike="noStrike" dirty="0">
                          <a:effectLst/>
                        </a:rPr>
                        <a:t>검출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마우스클릭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1.todo</a:t>
                      </a:r>
                      <a:r>
                        <a:rPr lang="ko-KR" altLang="en-US" sz="800" u="none" strike="noStrike" dirty="0">
                          <a:effectLst/>
                        </a:rPr>
                        <a:t>항목을 선택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2.+TO DO </a:t>
                      </a:r>
                      <a:r>
                        <a:rPr lang="ko-KR" altLang="en-US" sz="800" u="none" strike="noStrike" dirty="0">
                          <a:effectLst/>
                        </a:rPr>
                        <a:t>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 err="1">
                          <a:effectLst/>
                        </a:rPr>
                        <a:t>todo</a:t>
                      </a:r>
                      <a:r>
                        <a:rPr lang="ko-KR" altLang="en-US" sz="800" u="none" strike="noStrike" dirty="0">
                          <a:effectLst/>
                        </a:rPr>
                        <a:t>는 해당과목아래에 생성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되야하기</a:t>
                      </a:r>
                      <a:r>
                        <a:rPr lang="ko-KR" altLang="en-US" sz="800" u="none" strike="noStrike" dirty="0">
                          <a:effectLst/>
                        </a:rPr>
                        <a:t> 때문에 경고문구나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선행조건 또는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반응하지않는다</a:t>
                      </a:r>
                      <a:r>
                        <a:rPr lang="ko-KR" altLang="en-US" sz="800" u="none" strike="noStrike" dirty="0">
                          <a:effectLst/>
                        </a:rPr>
                        <a:t/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Pass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2018.05.29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#1347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41" marR="3641" marT="364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4634425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296527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Black Box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510463" y="1042498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686800" y="1025065"/>
            <a:ext cx="914399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AFAFA"/>
                </a:solidFill>
              </a:rPr>
              <a:t>조치 사항</a:t>
            </a:r>
            <a:endParaRPr lang="ko-KR" altLang="en-US" sz="1200" dirty="0">
              <a:solidFill>
                <a:srgbClr val="FAFAFA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507705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White Box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25484"/>
              </p:ext>
            </p:extLst>
          </p:nvPr>
        </p:nvGraphicFramePr>
        <p:xfrm>
          <a:off x="772551" y="1580951"/>
          <a:ext cx="8828649" cy="4614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881"/>
                <a:gridCol w="2029326"/>
                <a:gridCol w="5502442"/>
              </a:tblGrid>
              <a:tr h="419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smtClean="0">
                          <a:effectLst/>
                        </a:rPr>
                        <a:t>이슈 번호</a:t>
                      </a:r>
                      <a:endParaRPr lang="ko-KR" sz="2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결함 제목</a:t>
                      </a:r>
                      <a:endParaRPr lang="ko-KR" sz="2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설명</a:t>
                      </a:r>
                      <a:endParaRPr lang="ko-KR" sz="2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</a:tr>
              <a:tr h="419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#1339</a:t>
                      </a:r>
                      <a:endParaRPr lang="ko-KR" sz="16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Edit </a:t>
                      </a:r>
                      <a:r>
                        <a:rPr lang="ko-KR" sz="1400" kern="100" dirty="0">
                          <a:effectLst/>
                        </a:rPr>
                        <a:t>기능 오류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‘ / ‘  </a:t>
                      </a:r>
                      <a:r>
                        <a:rPr lang="ko-KR" sz="1100" b="1" kern="100" dirty="0">
                          <a:effectLst/>
                        </a:rPr>
                        <a:t>항목 </a:t>
                      </a:r>
                      <a:r>
                        <a:rPr lang="ko-KR" sz="1100" b="1" kern="100" dirty="0" err="1">
                          <a:effectLst/>
                        </a:rPr>
                        <a:t>구분자</a:t>
                      </a:r>
                      <a:r>
                        <a:rPr lang="ko-KR" sz="1100" b="1" kern="100" dirty="0">
                          <a:effectLst/>
                        </a:rPr>
                        <a:t> 구별 불가</a:t>
                      </a:r>
                      <a:r>
                        <a:rPr lang="en-US" sz="1100" b="1" kern="100" dirty="0">
                          <a:effectLst/>
                        </a:rPr>
                        <a:t>.</a:t>
                      </a:r>
                      <a:endParaRPr lang="ko-KR" sz="11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</a:tr>
              <a:tr h="419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#1342</a:t>
                      </a:r>
                      <a:endParaRPr lang="ko-KR" sz="16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Subject </a:t>
                      </a:r>
                      <a:r>
                        <a:rPr lang="ko-KR" sz="1400" kern="100" dirty="0">
                          <a:effectLst/>
                        </a:rPr>
                        <a:t>기능 오류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err="1">
                          <a:effectLst/>
                        </a:rPr>
                        <a:t>Todo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항목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완료 항목 을 클릭 후 </a:t>
                      </a:r>
                      <a:r>
                        <a:rPr lang="en-US" sz="1100" b="1" kern="100" dirty="0">
                          <a:effectLst/>
                        </a:rPr>
                        <a:t>Subject</a:t>
                      </a:r>
                      <a:r>
                        <a:rPr lang="ko-KR" sz="1100" b="1" kern="100" dirty="0" err="1">
                          <a:effectLst/>
                        </a:rPr>
                        <a:t>추가시</a:t>
                      </a:r>
                      <a:r>
                        <a:rPr lang="ko-KR" sz="1100" b="1" kern="100" dirty="0">
                          <a:effectLst/>
                        </a:rPr>
                        <a:t> 동작함</a:t>
                      </a:r>
                      <a:r>
                        <a:rPr lang="en-US" sz="1100" b="1" kern="100" dirty="0">
                          <a:effectLst/>
                        </a:rPr>
                        <a:t>.</a:t>
                      </a:r>
                      <a:endParaRPr lang="ko-KR" sz="11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</a:tr>
              <a:tr h="419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#1343</a:t>
                      </a:r>
                      <a:endParaRPr lang="ko-KR" sz="16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Mark </a:t>
                      </a:r>
                      <a:r>
                        <a:rPr lang="ko-KR" sz="1400" kern="100">
                          <a:effectLst/>
                        </a:rPr>
                        <a:t>기능 오류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과목 선택 후 </a:t>
                      </a:r>
                      <a:r>
                        <a:rPr lang="en-US" sz="1100" b="1" kern="100" dirty="0">
                          <a:effectLst/>
                        </a:rPr>
                        <a:t>Mark </a:t>
                      </a:r>
                      <a:r>
                        <a:rPr lang="ko-KR" sz="1100" b="1" kern="100" dirty="0">
                          <a:effectLst/>
                        </a:rPr>
                        <a:t>했을 경우 </a:t>
                      </a:r>
                      <a:r>
                        <a:rPr lang="en-US" sz="1100" b="1" kern="100" dirty="0">
                          <a:effectLst/>
                        </a:rPr>
                        <a:t>Mark </a:t>
                      </a:r>
                      <a:r>
                        <a:rPr lang="ko-KR" sz="1100" b="1" kern="100" dirty="0" err="1">
                          <a:effectLst/>
                        </a:rPr>
                        <a:t>성공메세지가</a:t>
                      </a:r>
                      <a:r>
                        <a:rPr lang="ko-KR" sz="1100" b="1" kern="100" dirty="0">
                          <a:effectLst/>
                        </a:rPr>
                        <a:t> 출력됨</a:t>
                      </a:r>
                      <a:r>
                        <a:rPr lang="en-US" sz="1100" b="1" kern="100" dirty="0">
                          <a:effectLst/>
                        </a:rPr>
                        <a:t>.</a:t>
                      </a:r>
                      <a:endParaRPr lang="ko-KR" sz="11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</a:tr>
              <a:tr h="419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#1344</a:t>
                      </a:r>
                      <a:endParaRPr lang="ko-KR" sz="16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상태 변경 기능 오류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err="1">
                          <a:effectLst/>
                        </a:rPr>
                        <a:t>Todo</a:t>
                      </a:r>
                      <a:r>
                        <a:rPr lang="ko-KR" sz="1100" b="1" kern="100" dirty="0" err="1">
                          <a:effectLst/>
                        </a:rPr>
                        <a:t>추가시</a:t>
                      </a:r>
                      <a:r>
                        <a:rPr lang="ko-KR" sz="1100" b="1" kern="100" dirty="0">
                          <a:effectLst/>
                        </a:rPr>
                        <a:t> </a:t>
                      </a:r>
                      <a:r>
                        <a:rPr lang="en-US" sz="1100" b="1" kern="100" dirty="0">
                          <a:effectLst/>
                        </a:rPr>
                        <a:t>‘ / ‘</a:t>
                      </a:r>
                      <a:r>
                        <a:rPr lang="ko-KR" sz="1100" b="1" kern="100" dirty="0">
                          <a:effectLst/>
                        </a:rPr>
                        <a:t>로 인한 항목 구분 불가로 인한 상태 변경 시 과목정보 인식오류</a:t>
                      </a:r>
                      <a:endParaRPr lang="ko-KR" sz="11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</a:tr>
              <a:tr h="419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#1345</a:t>
                      </a:r>
                      <a:endParaRPr lang="ko-KR" sz="16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Delete </a:t>
                      </a:r>
                      <a:r>
                        <a:rPr lang="ko-KR" sz="1400" kern="100" dirty="0">
                          <a:effectLst/>
                        </a:rPr>
                        <a:t>기능 오류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완료 항목</a:t>
                      </a:r>
                      <a:r>
                        <a:rPr lang="en-US" sz="1100" b="1" kern="100" dirty="0">
                          <a:effectLst/>
                        </a:rPr>
                        <a:t> or </a:t>
                      </a:r>
                      <a:r>
                        <a:rPr lang="ko-KR" sz="1100" b="1" kern="100" dirty="0">
                          <a:effectLst/>
                        </a:rPr>
                        <a:t>미완료 항목 선택 후에 </a:t>
                      </a:r>
                      <a:r>
                        <a:rPr lang="en-US" sz="1100" b="1" kern="100" dirty="0">
                          <a:effectLst/>
                        </a:rPr>
                        <a:t>Delete</a:t>
                      </a:r>
                      <a:r>
                        <a:rPr lang="ko-KR" sz="1100" b="1" kern="100" dirty="0">
                          <a:effectLst/>
                        </a:rPr>
                        <a:t>가 불가능 </a:t>
                      </a:r>
                      <a:r>
                        <a:rPr lang="ko-KR" sz="1100" b="1" kern="100" dirty="0" err="1">
                          <a:effectLst/>
                        </a:rPr>
                        <a:t>해야하는데</a:t>
                      </a:r>
                      <a:r>
                        <a:rPr lang="ko-KR" sz="1100" b="1" kern="100" dirty="0">
                          <a:effectLst/>
                        </a:rPr>
                        <a:t> 가능함</a:t>
                      </a:r>
                      <a:r>
                        <a:rPr lang="en-US" sz="1100" b="1" kern="100" dirty="0">
                          <a:effectLst/>
                        </a:rPr>
                        <a:t>.</a:t>
                      </a:r>
                      <a:endParaRPr lang="ko-KR" sz="11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</a:tr>
              <a:tr h="419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#1346</a:t>
                      </a:r>
                      <a:endParaRPr lang="ko-KR" sz="16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Todo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추가 기능 오류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미완료 항목 클릭 후 </a:t>
                      </a:r>
                      <a:r>
                        <a:rPr lang="en-US" sz="1100" b="1" kern="100" dirty="0" err="1">
                          <a:effectLst/>
                        </a:rPr>
                        <a:t>Todo</a:t>
                      </a:r>
                      <a:r>
                        <a:rPr lang="ko-KR" sz="1100" b="1" kern="100" dirty="0">
                          <a:effectLst/>
                        </a:rPr>
                        <a:t>항목 추가 시에 해당 창이 출력되지 않아야 하는데 출력됨</a:t>
                      </a:r>
                      <a:r>
                        <a:rPr lang="en-US" sz="1100" b="1" kern="100" dirty="0">
                          <a:effectLst/>
                        </a:rPr>
                        <a:t>.</a:t>
                      </a:r>
                      <a:endParaRPr lang="ko-KR" sz="11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</a:tr>
              <a:tr h="419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#1347</a:t>
                      </a:r>
                      <a:endParaRPr lang="ko-KR" sz="16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Todo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추가 기능 오류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err="1">
                          <a:effectLst/>
                        </a:rPr>
                        <a:t>Todo</a:t>
                      </a:r>
                      <a:r>
                        <a:rPr lang="ko-KR" sz="1100" b="1" kern="100" dirty="0">
                          <a:effectLst/>
                        </a:rPr>
                        <a:t>항목을 누르고 </a:t>
                      </a:r>
                      <a:r>
                        <a:rPr lang="en-US" sz="1100" b="1" kern="100" dirty="0" err="1">
                          <a:effectLst/>
                        </a:rPr>
                        <a:t>Todo</a:t>
                      </a:r>
                      <a:r>
                        <a:rPr lang="ko-KR" sz="1100" b="1" kern="100" dirty="0">
                          <a:effectLst/>
                        </a:rPr>
                        <a:t>항목 추가 시에 해당 창이 출력되지 않아야 하는데 출력됨</a:t>
                      </a:r>
                      <a:r>
                        <a:rPr lang="en-US" sz="1100" b="1" kern="100" dirty="0">
                          <a:effectLst/>
                        </a:rPr>
                        <a:t>.</a:t>
                      </a:r>
                      <a:endParaRPr lang="ko-KR" sz="11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</a:tr>
              <a:tr h="419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#1348</a:t>
                      </a:r>
                      <a:endParaRPr lang="ko-KR" sz="16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상태 변경 기능 오류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‘/’ </a:t>
                      </a:r>
                      <a:r>
                        <a:rPr lang="ko-KR" sz="1100" b="1" kern="100" dirty="0">
                          <a:effectLst/>
                        </a:rPr>
                        <a:t>로 인한 항목 구분 불가로 인해 과목정보가 누락된 완료 항목이 미완료로 상태 변경 시 </a:t>
                      </a:r>
                      <a:r>
                        <a:rPr lang="en-US" sz="1100" b="1" kern="100" dirty="0">
                          <a:effectLst/>
                        </a:rPr>
                        <a:t>‘</a:t>
                      </a:r>
                      <a:r>
                        <a:rPr lang="ko-KR" sz="1100" b="1" kern="100" dirty="0">
                          <a:effectLst/>
                        </a:rPr>
                        <a:t>과목 없음</a:t>
                      </a:r>
                      <a:r>
                        <a:rPr lang="en-US" sz="1100" b="1" kern="100" dirty="0">
                          <a:effectLst/>
                        </a:rPr>
                        <a:t>’ </a:t>
                      </a:r>
                      <a:r>
                        <a:rPr lang="ko-KR" sz="1100" b="1" kern="100" dirty="0">
                          <a:effectLst/>
                        </a:rPr>
                        <a:t>과목으로 삽입됨</a:t>
                      </a:r>
                      <a:r>
                        <a:rPr lang="en-US" sz="1100" b="1" kern="100" dirty="0">
                          <a:effectLst/>
                        </a:rPr>
                        <a:t>.</a:t>
                      </a:r>
                      <a:endParaRPr lang="ko-KR" sz="11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</a:tr>
              <a:tr h="419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#1414</a:t>
                      </a:r>
                      <a:endParaRPr lang="ko-KR" sz="16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정렬 보기 기능 오류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err="1">
                          <a:effectLst/>
                        </a:rPr>
                        <a:t>Todo</a:t>
                      </a:r>
                      <a:r>
                        <a:rPr lang="ko-KR" sz="1100" b="1" kern="100" dirty="0">
                          <a:effectLst/>
                        </a:rPr>
                        <a:t>항목이 일정 수 이상일 경우 정렬보기 화면에서 누락됨</a:t>
                      </a:r>
                      <a:r>
                        <a:rPr lang="en-US" sz="1100" b="1" kern="100" dirty="0">
                          <a:effectLst/>
                        </a:rPr>
                        <a:t>.</a:t>
                      </a:r>
                      <a:endParaRPr lang="ko-KR" sz="11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</a:tr>
              <a:tr h="419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#1415</a:t>
                      </a:r>
                      <a:endParaRPr lang="ko-KR" sz="16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과목 등록 기능 오류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최대 추가 가능 과목의 수가</a:t>
                      </a:r>
                      <a:r>
                        <a:rPr lang="en-US" sz="1100" b="1" kern="100" dirty="0">
                          <a:effectLst/>
                        </a:rPr>
                        <a:t> 1</a:t>
                      </a:r>
                      <a:r>
                        <a:rPr lang="ko-KR" sz="1100" b="1" kern="100" dirty="0">
                          <a:effectLst/>
                        </a:rPr>
                        <a:t>개 부족함</a:t>
                      </a:r>
                      <a:r>
                        <a:rPr lang="en-US" sz="1100" b="1" kern="100" dirty="0">
                          <a:effectLst/>
                        </a:rPr>
                        <a:t>.</a:t>
                      </a:r>
                      <a:endParaRPr lang="ko-KR" sz="11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9558" marR="3955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03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4634425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296527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Black Box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510463" y="1042498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686800" y="1025065"/>
            <a:ext cx="914399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AFAFA"/>
                </a:solidFill>
              </a:rPr>
              <a:t>조치 사항</a:t>
            </a:r>
            <a:endParaRPr lang="ko-KR" altLang="en-US" sz="1200" dirty="0">
              <a:solidFill>
                <a:srgbClr val="FAFAFA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507705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White Box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17059"/>
              </p:ext>
            </p:extLst>
          </p:nvPr>
        </p:nvGraphicFramePr>
        <p:xfrm>
          <a:off x="1285946" y="1990246"/>
          <a:ext cx="7848871" cy="1296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/>
                <a:gridCol w="2736304"/>
                <a:gridCol w="3096343"/>
              </a:tblGrid>
              <a:tr h="6480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총 </a:t>
                      </a:r>
                      <a:r>
                        <a:rPr lang="en-US" sz="1800" kern="100" dirty="0" err="1">
                          <a:effectLst/>
                        </a:rPr>
                        <a:t>TestCase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수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실행한 </a:t>
                      </a:r>
                      <a:r>
                        <a:rPr lang="en-US" sz="1800" kern="100" dirty="0" err="1">
                          <a:effectLst/>
                        </a:rPr>
                        <a:t>TestCase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수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총 결함 개수</a:t>
                      </a:r>
                      <a:endParaRPr lang="ko-KR" sz="18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97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97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10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8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4634425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296527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Black Box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510463" y="1042498"/>
            <a:ext cx="58553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686800" y="1025065"/>
            <a:ext cx="914399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AFAFA"/>
                </a:solidFill>
              </a:rPr>
              <a:t>조치 사항</a:t>
            </a:r>
            <a:endParaRPr lang="ko-KR" altLang="en-US" sz="1200" dirty="0">
              <a:solidFill>
                <a:srgbClr val="FAFAFA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507705" y="1025065"/>
            <a:ext cx="946483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White Box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28912"/>
              </p:ext>
            </p:extLst>
          </p:nvPr>
        </p:nvGraphicFramePr>
        <p:xfrm>
          <a:off x="1285946" y="1990246"/>
          <a:ext cx="7848871" cy="1296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/>
                <a:gridCol w="2736304"/>
                <a:gridCol w="3096343"/>
              </a:tblGrid>
              <a:tr h="6480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총 </a:t>
                      </a:r>
                      <a:r>
                        <a:rPr lang="en-US" sz="1800" kern="100" dirty="0" err="1">
                          <a:effectLst/>
                        </a:rPr>
                        <a:t>TestCase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수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실행한 </a:t>
                      </a:r>
                      <a:r>
                        <a:rPr lang="en-US" sz="1800" kern="100" dirty="0" err="1">
                          <a:effectLst/>
                        </a:rPr>
                        <a:t>TestCase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수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총 결함 개수</a:t>
                      </a:r>
                      <a:endParaRPr lang="ko-KR" sz="18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97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97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10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56931"/>
              </p:ext>
            </p:extLst>
          </p:nvPr>
        </p:nvGraphicFramePr>
        <p:xfrm>
          <a:off x="1295128" y="4010527"/>
          <a:ext cx="7848871" cy="1316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/>
                <a:gridCol w="2736304"/>
                <a:gridCol w="3096343"/>
              </a:tblGrid>
              <a:tr h="668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800" kern="100" dirty="0" smtClean="0">
                          <a:effectLst/>
                        </a:rPr>
                        <a:t>총 결함 개수</a:t>
                      </a:r>
                      <a:endParaRPr lang="ko-KR" alt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바탕"/>
                          <a:cs typeface="Times New Roman"/>
                        </a:rPr>
                        <a:t>해결 결함 개수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</a:rPr>
                        <a:t>잔여</a:t>
                      </a:r>
                      <a:r>
                        <a:rPr lang="ko-KR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결함 개수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10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10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0</a:t>
                      </a:r>
                      <a:endParaRPr lang="ko-KR" sz="18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08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8048" y="817885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5502694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50378" y="4233292"/>
            <a:ext cx="9532338" cy="2253328"/>
            <a:chOff x="762000" y="4604673"/>
            <a:chExt cx="10731500" cy="2253328"/>
          </a:xfrm>
        </p:grpSpPr>
        <p:sp>
          <p:nvSpPr>
            <p:cNvPr id="29" name="사다리꼴 28"/>
            <p:cNvSpPr/>
            <p:nvPr/>
          </p:nvSpPr>
          <p:spPr>
            <a:xfrm>
              <a:off x="762000" y="4604673"/>
              <a:ext cx="10731500" cy="379577"/>
            </a:xfrm>
            <a:prstGeom prst="trapezoid">
              <a:avLst>
                <a:gd name="adj" fmla="val 150000"/>
              </a:avLst>
            </a:prstGeom>
            <a:solidFill>
              <a:srgbClr val="9D70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62000" y="4984251"/>
              <a:ext cx="10731500" cy="1873750"/>
            </a:xfrm>
            <a:prstGeom prst="rect">
              <a:avLst/>
            </a:prstGeom>
            <a:solidFill>
              <a:srgbClr val="C49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562997" y="5989850"/>
              <a:ext cx="3074495" cy="608079"/>
            </a:xfrm>
            <a:prstGeom prst="rect">
              <a:avLst/>
            </a:prstGeom>
            <a:solidFill>
              <a:srgbClr val="C4996C"/>
            </a:solidFill>
            <a:ln>
              <a:solidFill>
                <a:srgbClr val="B57F49"/>
              </a:solidFill>
            </a:ln>
            <a:effectLst>
              <a:outerShdw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/>
                  </a:solidFill>
                </a:rPr>
                <a:t>Movie Time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920686" y="5245372"/>
              <a:ext cx="3079896" cy="1375516"/>
            </a:xfrm>
            <a:prstGeom prst="rect">
              <a:avLst/>
            </a:prstGeom>
            <a:solidFill>
              <a:srgbClr val="C4996C"/>
            </a:solidFill>
            <a:ln>
              <a:solidFill>
                <a:srgbClr val="B57F49"/>
              </a:solidFill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254918" y="5245372"/>
              <a:ext cx="3079896" cy="1375516"/>
            </a:xfrm>
            <a:prstGeom prst="rect">
              <a:avLst/>
            </a:prstGeom>
            <a:solidFill>
              <a:srgbClr val="C4996C"/>
            </a:solidFill>
            <a:ln>
              <a:solidFill>
                <a:srgbClr val="B57F49"/>
              </a:solidFill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62997" y="5189195"/>
              <a:ext cx="3079896" cy="608736"/>
            </a:xfrm>
            <a:prstGeom prst="rect">
              <a:avLst/>
            </a:prstGeom>
            <a:solidFill>
              <a:schemeClr val="tx1">
                <a:alpha val="38000"/>
              </a:schemeClr>
            </a:solidFill>
            <a:ln>
              <a:solidFill>
                <a:srgbClr val="B57F49"/>
              </a:solidFill>
            </a:ln>
            <a:effectLst>
              <a:outerShdw dir="16200000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사다리꼴 48"/>
            <p:cNvSpPr/>
            <p:nvPr/>
          </p:nvSpPr>
          <p:spPr>
            <a:xfrm>
              <a:off x="4562997" y="5528434"/>
              <a:ext cx="3115344" cy="269496"/>
            </a:xfrm>
            <a:prstGeom prst="trapezoid">
              <a:avLst>
                <a:gd name="adj" fmla="val 150000"/>
              </a:avLst>
            </a:prstGeom>
            <a:solidFill>
              <a:schemeClr val="tx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사다리꼴 49"/>
            <p:cNvSpPr/>
            <p:nvPr/>
          </p:nvSpPr>
          <p:spPr>
            <a:xfrm>
              <a:off x="4824137" y="5272138"/>
              <a:ext cx="2417014" cy="87519"/>
            </a:xfrm>
            <a:prstGeom prst="trapezoid">
              <a:avLst>
                <a:gd name="adj" fmla="val 182651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827732" y="5344045"/>
              <a:ext cx="2409825" cy="32333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/>
                <a:t>시연영상 비디오</a:t>
              </a:r>
              <a:endParaRPr lang="ko-KR" altLang="en-US" sz="1100" b="1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146562" y="911549"/>
            <a:ext cx="4406490" cy="3453537"/>
            <a:chOff x="3924505" y="123673"/>
            <a:chExt cx="4406490" cy="4704617"/>
          </a:xfrm>
        </p:grpSpPr>
        <p:sp>
          <p:nvSpPr>
            <p:cNvPr id="53" name="직사각형 52"/>
            <p:cNvSpPr/>
            <p:nvPr/>
          </p:nvSpPr>
          <p:spPr>
            <a:xfrm>
              <a:off x="3924505" y="1374754"/>
              <a:ext cx="4406490" cy="2754205"/>
            </a:xfrm>
            <a:prstGeom prst="rect">
              <a:avLst/>
            </a:prstGeom>
            <a:solidFill>
              <a:srgbClr val="E7C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041194" y="1465712"/>
              <a:ext cx="4173113" cy="2576145"/>
            </a:xfrm>
            <a:prstGeom prst="rect">
              <a:avLst/>
            </a:prstGeom>
            <a:solidFill>
              <a:srgbClr val="D2CE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157182" y="1571933"/>
              <a:ext cx="3251317" cy="2325856"/>
            </a:xfrm>
            <a:prstGeom prst="roundRect">
              <a:avLst>
                <a:gd name="adj" fmla="val 97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4800" dirty="0" smtClean="0">
                  <a:solidFill>
                    <a:schemeClr val="tx1"/>
                  </a:solidFill>
                </a:rPr>
                <a:t>시연 영상</a:t>
              </a:r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사다리꼴 55"/>
            <p:cNvSpPr/>
            <p:nvPr/>
          </p:nvSpPr>
          <p:spPr>
            <a:xfrm>
              <a:off x="3924505" y="1017020"/>
              <a:ext cx="4406490" cy="357733"/>
            </a:xfrm>
            <a:prstGeom prst="trapezoid">
              <a:avLst>
                <a:gd name="adj" fmla="val 150000"/>
              </a:avLst>
            </a:prstGeom>
            <a:solidFill>
              <a:srgbClr val="C8B0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7524487" y="1571932"/>
              <a:ext cx="543309" cy="2325856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58" name="그룹 57"/>
            <p:cNvGrpSpPr/>
            <p:nvPr/>
          </p:nvGrpSpPr>
          <p:grpSpPr>
            <a:xfrm rot="15300000">
              <a:off x="7642304" y="3106631"/>
              <a:ext cx="307673" cy="307673"/>
              <a:chOff x="3935392" y="-335666"/>
              <a:chExt cx="293706" cy="293706"/>
            </a:xfrm>
          </p:grpSpPr>
          <p:sp>
            <p:nvSpPr>
              <p:cNvPr id="92" name="타원 91"/>
              <p:cNvSpPr/>
              <p:nvPr/>
            </p:nvSpPr>
            <p:spPr>
              <a:xfrm>
                <a:off x="3935392" y="-335666"/>
                <a:ext cx="293706" cy="293706"/>
              </a:xfrm>
              <a:prstGeom prst="ellipse">
                <a:avLst/>
              </a:prstGeom>
              <a:solidFill>
                <a:srgbClr val="D2CEC5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4064245" y="-278813"/>
                <a:ext cx="36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 rot="900000">
              <a:off x="7645425" y="3505874"/>
              <a:ext cx="307673" cy="307673"/>
              <a:chOff x="3935392" y="-335666"/>
              <a:chExt cx="293706" cy="293706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35392" y="-335666"/>
                <a:ext cx="293706" cy="293706"/>
              </a:xfrm>
              <a:prstGeom prst="ellipse">
                <a:avLst/>
              </a:prstGeom>
              <a:solidFill>
                <a:srgbClr val="D2CEC5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4064245" y="-278813"/>
                <a:ext cx="36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60" name="모서리가 둥근 직사각형 59"/>
            <p:cNvSpPr/>
            <p:nvPr/>
          </p:nvSpPr>
          <p:spPr>
            <a:xfrm rot="16200000">
              <a:off x="7777285" y="1637016"/>
              <a:ext cx="37712" cy="273410"/>
            </a:xfrm>
            <a:prstGeom prst="roundRect">
              <a:avLst>
                <a:gd name="adj" fmla="val 50000"/>
              </a:avLst>
            </a:prstGeom>
            <a:solidFill>
              <a:srgbClr val="B2A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 rot="16200000">
              <a:off x="7777286" y="1744367"/>
              <a:ext cx="37712" cy="273410"/>
            </a:xfrm>
            <a:prstGeom prst="roundRect">
              <a:avLst>
                <a:gd name="adj" fmla="val 50000"/>
              </a:avLst>
            </a:prstGeom>
            <a:solidFill>
              <a:srgbClr val="B2A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 rot="16200000">
              <a:off x="7777287" y="1851719"/>
              <a:ext cx="37712" cy="273410"/>
            </a:xfrm>
            <a:prstGeom prst="roundRect">
              <a:avLst>
                <a:gd name="adj" fmla="val 50000"/>
              </a:avLst>
            </a:prstGeom>
            <a:solidFill>
              <a:srgbClr val="B2A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 rot="16200000">
              <a:off x="7777288" y="1959070"/>
              <a:ext cx="37712" cy="273410"/>
            </a:xfrm>
            <a:prstGeom prst="roundRect">
              <a:avLst>
                <a:gd name="adj" fmla="val 50000"/>
              </a:avLst>
            </a:prstGeom>
            <a:solidFill>
              <a:srgbClr val="B2A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 rot="16200000">
              <a:off x="7777290" y="2066421"/>
              <a:ext cx="37712" cy="273410"/>
            </a:xfrm>
            <a:prstGeom prst="roundRect">
              <a:avLst>
                <a:gd name="adj" fmla="val 50000"/>
              </a:avLst>
            </a:prstGeom>
            <a:solidFill>
              <a:srgbClr val="B2A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 rot="16200000">
              <a:off x="7777291" y="2173773"/>
              <a:ext cx="37712" cy="273410"/>
            </a:xfrm>
            <a:prstGeom prst="roundRect">
              <a:avLst>
                <a:gd name="adj" fmla="val 50000"/>
              </a:avLst>
            </a:prstGeom>
            <a:solidFill>
              <a:srgbClr val="B2A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 rot="16200000">
              <a:off x="7777292" y="2281124"/>
              <a:ext cx="37712" cy="273410"/>
            </a:xfrm>
            <a:prstGeom prst="roundRect">
              <a:avLst>
                <a:gd name="adj" fmla="val 50000"/>
              </a:avLst>
            </a:prstGeom>
            <a:solidFill>
              <a:srgbClr val="B2A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 rot="16200000">
              <a:off x="7777293" y="2388475"/>
              <a:ext cx="37712" cy="273410"/>
            </a:xfrm>
            <a:prstGeom prst="roundRect">
              <a:avLst>
                <a:gd name="adj" fmla="val 50000"/>
              </a:avLst>
            </a:prstGeom>
            <a:solidFill>
              <a:srgbClr val="B2A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 rot="16200000">
              <a:off x="7777295" y="2495826"/>
              <a:ext cx="37712" cy="273410"/>
            </a:xfrm>
            <a:prstGeom prst="roundRect">
              <a:avLst>
                <a:gd name="adj" fmla="val 50000"/>
              </a:avLst>
            </a:prstGeom>
            <a:solidFill>
              <a:srgbClr val="B2A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 rot="16200000">
              <a:off x="7777296" y="2603178"/>
              <a:ext cx="37712" cy="273410"/>
            </a:xfrm>
            <a:prstGeom prst="roundRect">
              <a:avLst>
                <a:gd name="adj" fmla="val 50000"/>
              </a:avLst>
            </a:prstGeom>
            <a:solidFill>
              <a:srgbClr val="B2A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16200000">
              <a:off x="7777297" y="2710529"/>
              <a:ext cx="37712" cy="273410"/>
            </a:xfrm>
            <a:prstGeom prst="roundRect">
              <a:avLst>
                <a:gd name="adj" fmla="val 50000"/>
              </a:avLst>
            </a:prstGeom>
            <a:solidFill>
              <a:srgbClr val="B2A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6200000">
              <a:off x="7777299" y="2817880"/>
              <a:ext cx="37712" cy="273410"/>
            </a:xfrm>
            <a:prstGeom prst="roundRect">
              <a:avLst>
                <a:gd name="adj" fmla="val 50000"/>
              </a:avLst>
            </a:prstGeom>
            <a:solidFill>
              <a:srgbClr val="B2A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달 71"/>
            <p:cNvSpPr/>
            <p:nvPr/>
          </p:nvSpPr>
          <p:spPr>
            <a:xfrm rot="16200000">
              <a:off x="6015650" y="717227"/>
              <a:ext cx="224199" cy="823785"/>
            </a:xfrm>
            <a:prstGeom prst="moon">
              <a:avLst>
                <a:gd name="adj" fmla="val 7688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3" name="달 72"/>
            <p:cNvSpPr/>
            <p:nvPr/>
          </p:nvSpPr>
          <p:spPr>
            <a:xfrm rot="16200000" flipH="1" flipV="1">
              <a:off x="6060365" y="560410"/>
              <a:ext cx="134764" cy="823785"/>
            </a:xfrm>
            <a:prstGeom prst="moon">
              <a:avLst>
                <a:gd name="adj" fmla="val 7688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6200000">
              <a:off x="5981516" y="622443"/>
              <a:ext cx="298843" cy="7302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 rot="19800000">
              <a:off x="5736870" y="123673"/>
              <a:ext cx="57870" cy="881903"/>
              <a:chOff x="3888526" y="240517"/>
              <a:chExt cx="45719" cy="696724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3902385" y="289241"/>
                <a:ext cx="18000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893385" y="541241"/>
                <a:ext cx="36000" cy="39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3888526" y="240517"/>
                <a:ext cx="45719" cy="72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 rot="2700000">
              <a:off x="6560590" y="-559"/>
              <a:ext cx="57870" cy="1098927"/>
              <a:chOff x="3888526" y="69063"/>
              <a:chExt cx="45719" cy="86817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3902385" y="136837"/>
                <a:ext cx="18000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93385" y="541241"/>
                <a:ext cx="36000" cy="39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888526" y="69063"/>
                <a:ext cx="45719" cy="72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4122742" y="4134193"/>
              <a:ext cx="4010009" cy="455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4407236" y="4179761"/>
              <a:ext cx="496670" cy="645833"/>
              <a:chOff x="4852169" y="4282108"/>
              <a:chExt cx="392380" cy="510223"/>
            </a:xfrm>
          </p:grpSpPr>
          <p:sp>
            <p:nvSpPr>
              <p:cNvPr id="82" name="자유형 81"/>
              <p:cNvSpPr/>
              <p:nvPr/>
            </p:nvSpPr>
            <p:spPr>
              <a:xfrm>
                <a:off x="5048362" y="4282108"/>
                <a:ext cx="196187" cy="424565"/>
              </a:xfrm>
              <a:custGeom>
                <a:avLst/>
                <a:gdLst>
                  <a:gd name="connsiteX0" fmla="*/ 126230 w 235768"/>
                  <a:gd name="connsiteY0" fmla="*/ 0 h 510222"/>
                  <a:gd name="connsiteX1" fmla="*/ 235768 w 235768"/>
                  <a:gd name="connsiteY1" fmla="*/ 0 h 510222"/>
                  <a:gd name="connsiteX2" fmla="*/ 56467 w 235768"/>
                  <a:gd name="connsiteY2" fmla="*/ 510222 h 510222"/>
                  <a:gd name="connsiteX3" fmla="*/ 0 w 235768"/>
                  <a:gd name="connsiteY3" fmla="*/ 510222 h 510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768" h="510222">
                    <a:moveTo>
                      <a:pt x="126230" y="0"/>
                    </a:moveTo>
                    <a:lnTo>
                      <a:pt x="235768" y="0"/>
                    </a:lnTo>
                    <a:lnTo>
                      <a:pt x="56467" y="510222"/>
                    </a:lnTo>
                    <a:lnTo>
                      <a:pt x="0" y="51022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3" name="자유형 82"/>
              <p:cNvSpPr/>
              <p:nvPr/>
            </p:nvSpPr>
            <p:spPr>
              <a:xfrm>
                <a:off x="4852169" y="4282109"/>
                <a:ext cx="235768" cy="510222"/>
              </a:xfrm>
              <a:custGeom>
                <a:avLst/>
                <a:gdLst>
                  <a:gd name="connsiteX0" fmla="*/ 126230 w 235768"/>
                  <a:gd name="connsiteY0" fmla="*/ 0 h 510222"/>
                  <a:gd name="connsiteX1" fmla="*/ 235768 w 235768"/>
                  <a:gd name="connsiteY1" fmla="*/ 0 h 510222"/>
                  <a:gd name="connsiteX2" fmla="*/ 56467 w 235768"/>
                  <a:gd name="connsiteY2" fmla="*/ 510222 h 510222"/>
                  <a:gd name="connsiteX3" fmla="*/ 0 w 235768"/>
                  <a:gd name="connsiteY3" fmla="*/ 510222 h 510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768" h="510222">
                    <a:moveTo>
                      <a:pt x="126230" y="0"/>
                    </a:moveTo>
                    <a:lnTo>
                      <a:pt x="235768" y="0"/>
                    </a:lnTo>
                    <a:lnTo>
                      <a:pt x="56467" y="510222"/>
                    </a:lnTo>
                    <a:lnTo>
                      <a:pt x="0" y="51022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 flipH="1">
              <a:off x="7299451" y="4182457"/>
              <a:ext cx="496670" cy="645833"/>
              <a:chOff x="7213581" y="2894964"/>
              <a:chExt cx="392380" cy="510223"/>
            </a:xfrm>
          </p:grpSpPr>
          <p:sp>
            <p:nvSpPr>
              <p:cNvPr id="80" name="자유형 79"/>
              <p:cNvSpPr/>
              <p:nvPr/>
            </p:nvSpPr>
            <p:spPr>
              <a:xfrm>
                <a:off x="7409774" y="2894964"/>
                <a:ext cx="196187" cy="424565"/>
              </a:xfrm>
              <a:custGeom>
                <a:avLst/>
                <a:gdLst>
                  <a:gd name="connsiteX0" fmla="*/ 126230 w 235768"/>
                  <a:gd name="connsiteY0" fmla="*/ 0 h 510222"/>
                  <a:gd name="connsiteX1" fmla="*/ 235768 w 235768"/>
                  <a:gd name="connsiteY1" fmla="*/ 0 h 510222"/>
                  <a:gd name="connsiteX2" fmla="*/ 56467 w 235768"/>
                  <a:gd name="connsiteY2" fmla="*/ 510222 h 510222"/>
                  <a:gd name="connsiteX3" fmla="*/ 0 w 235768"/>
                  <a:gd name="connsiteY3" fmla="*/ 510222 h 510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768" h="510222">
                    <a:moveTo>
                      <a:pt x="126230" y="0"/>
                    </a:moveTo>
                    <a:lnTo>
                      <a:pt x="235768" y="0"/>
                    </a:lnTo>
                    <a:lnTo>
                      <a:pt x="56467" y="510222"/>
                    </a:lnTo>
                    <a:lnTo>
                      <a:pt x="0" y="51022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1" name="자유형 80"/>
              <p:cNvSpPr/>
              <p:nvPr/>
            </p:nvSpPr>
            <p:spPr>
              <a:xfrm>
                <a:off x="7213581" y="2894965"/>
                <a:ext cx="235768" cy="510222"/>
              </a:xfrm>
              <a:custGeom>
                <a:avLst/>
                <a:gdLst>
                  <a:gd name="connsiteX0" fmla="*/ 126230 w 235768"/>
                  <a:gd name="connsiteY0" fmla="*/ 0 h 510222"/>
                  <a:gd name="connsiteX1" fmla="*/ 235768 w 235768"/>
                  <a:gd name="connsiteY1" fmla="*/ 0 h 510222"/>
                  <a:gd name="connsiteX2" fmla="*/ 56467 w 235768"/>
                  <a:gd name="connsiteY2" fmla="*/ 510222 h 510222"/>
                  <a:gd name="connsiteX3" fmla="*/ 0 w 235768"/>
                  <a:gd name="connsiteY3" fmla="*/ 510222 h 510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768" h="510222">
                    <a:moveTo>
                      <a:pt x="126230" y="0"/>
                    </a:moveTo>
                    <a:lnTo>
                      <a:pt x="235768" y="0"/>
                    </a:lnTo>
                    <a:lnTo>
                      <a:pt x="56467" y="510222"/>
                    </a:lnTo>
                    <a:lnTo>
                      <a:pt x="0" y="51022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7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발주자 요구사항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68070" y="788947"/>
            <a:ext cx="9799740" cy="5672651"/>
            <a:chOff x="444501" y="822960"/>
            <a:chExt cx="9799740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10039643" y="6161283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59731" y="1378197"/>
            <a:ext cx="9009911" cy="3550534"/>
          </a:xfrm>
          <a:prstGeom prst="rect">
            <a:avLst/>
          </a:prstGeom>
          <a:pattFill prst="lgCheck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00B0F0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Insert </a:t>
            </a:r>
            <a:r>
              <a:rPr lang="en-US" altLang="ko-KR" sz="1200" dirty="0" smtClean="0">
                <a:solidFill>
                  <a:srgbClr val="00B0F0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your </a:t>
            </a:r>
            <a:r>
              <a:rPr lang="en-US" altLang="ko-KR" sz="1200" dirty="0">
                <a:solidFill>
                  <a:srgbClr val="00B0F0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image</a:t>
            </a:r>
            <a:endParaRPr lang="ko-KR" altLang="en-US" sz="1200" dirty="0">
              <a:solidFill>
                <a:srgbClr val="00B0F0"/>
              </a:solidFill>
              <a:latin typeface="Kozuka Gothic Pr6N R" panose="020B0400000000000000" pitchFamily="34" charset="-128"/>
            </a:endParaRPr>
          </a:p>
        </p:txBody>
      </p:sp>
      <p:sp>
        <p:nvSpPr>
          <p:cNvPr id="98" name="하트 97"/>
          <p:cNvSpPr/>
          <p:nvPr/>
        </p:nvSpPr>
        <p:spPr>
          <a:xfrm>
            <a:off x="889656" y="5167804"/>
            <a:ext cx="493074" cy="178466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Freeform 9"/>
          <p:cNvSpPr>
            <a:spLocks/>
          </p:cNvSpPr>
          <p:nvPr/>
        </p:nvSpPr>
        <p:spPr bwMode="auto">
          <a:xfrm>
            <a:off x="9180743" y="5098206"/>
            <a:ext cx="423871" cy="202476"/>
          </a:xfrm>
          <a:custGeom>
            <a:avLst/>
            <a:gdLst>
              <a:gd name="T0" fmla="*/ 767 w 6537"/>
              <a:gd name="T1" fmla="*/ 8598 h 8627"/>
              <a:gd name="T2" fmla="*/ 408 w 6537"/>
              <a:gd name="T3" fmla="*/ 8431 h 8627"/>
              <a:gd name="T4" fmla="*/ 196 w 6537"/>
              <a:gd name="T5" fmla="*/ 8223 h 8627"/>
              <a:gd name="T6" fmla="*/ 29 w 6537"/>
              <a:gd name="T7" fmla="*/ 7871 h 8627"/>
              <a:gd name="T8" fmla="*/ 0 w 6537"/>
              <a:gd name="T9" fmla="*/ 1348 h 8627"/>
              <a:gd name="T10" fmla="*/ 82 w 6537"/>
              <a:gd name="T11" fmla="*/ 885 h 8627"/>
              <a:gd name="T12" fmla="*/ 350 w 6537"/>
              <a:gd name="T13" fmla="*/ 442 h 8627"/>
              <a:gd name="T14" fmla="*/ 764 w 6537"/>
              <a:gd name="T15" fmla="*/ 132 h 8627"/>
              <a:gd name="T16" fmla="*/ 1279 w 6537"/>
              <a:gd name="T17" fmla="*/ 1 h 8627"/>
              <a:gd name="T18" fmla="*/ 5394 w 6537"/>
              <a:gd name="T19" fmla="*/ 15 h 8627"/>
              <a:gd name="T20" fmla="*/ 5887 w 6537"/>
              <a:gd name="T21" fmla="*/ 195 h 8627"/>
              <a:gd name="T22" fmla="*/ 6269 w 6537"/>
              <a:gd name="T23" fmla="*/ 542 h 8627"/>
              <a:gd name="T24" fmla="*/ 6495 w 6537"/>
              <a:gd name="T25" fmla="*/ 1011 h 8627"/>
              <a:gd name="T26" fmla="*/ 6537 w 6537"/>
              <a:gd name="T27" fmla="*/ 5948 h 8627"/>
              <a:gd name="T28" fmla="*/ 6460 w 6537"/>
              <a:gd name="T29" fmla="*/ 6163 h 8627"/>
              <a:gd name="T30" fmla="*/ 6235 w 6537"/>
              <a:gd name="T31" fmla="*/ 6283 h 8627"/>
              <a:gd name="T32" fmla="*/ 6039 w 6537"/>
              <a:gd name="T33" fmla="*/ 6245 h 8627"/>
              <a:gd name="T34" fmla="*/ 5877 w 6537"/>
              <a:gd name="T35" fmla="*/ 6049 h 8627"/>
              <a:gd name="T36" fmla="*/ 5862 w 6537"/>
              <a:gd name="T37" fmla="*/ 1313 h 8627"/>
              <a:gd name="T38" fmla="*/ 5796 w 6537"/>
              <a:gd name="T39" fmla="*/ 1056 h 8627"/>
              <a:gd name="T40" fmla="*/ 5641 w 6537"/>
              <a:gd name="T41" fmla="*/ 849 h 8627"/>
              <a:gd name="T42" fmla="*/ 5420 w 6537"/>
              <a:gd name="T43" fmla="*/ 715 h 8627"/>
              <a:gd name="T44" fmla="*/ 5189 w 6537"/>
              <a:gd name="T45" fmla="*/ 674 h 8627"/>
              <a:gd name="T46" fmla="*/ 1180 w 6537"/>
              <a:gd name="T47" fmla="*/ 695 h 8627"/>
              <a:gd name="T48" fmla="*/ 945 w 6537"/>
              <a:gd name="T49" fmla="*/ 808 h 8627"/>
              <a:gd name="T50" fmla="*/ 771 w 6537"/>
              <a:gd name="T51" fmla="*/ 999 h 8627"/>
              <a:gd name="T52" fmla="*/ 681 w 6537"/>
              <a:gd name="T53" fmla="*/ 1246 h 8627"/>
              <a:gd name="T54" fmla="*/ 675 w 6537"/>
              <a:gd name="T55" fmla="*/ 7656 h 8627"/>
              <a:gd name="T56" fmla="*/ 766 w 6537"/>
              <a:gd name="T57" fmla="*/ 7854 h 8627"/>
              <a:gd name="T58" fmla="*/ 987 w 6537"/>
              <a:gd name="T59" fmla="*/ 7953 h 8627"/>
              <a:gd name="T60" fmla="*/ 1178 w 6537"/>
              <a:gd name="T61" fmla="*/ 7915 h 8627"/>
              <a:gd name="T62" fmla="*/ 3052 w 6537"/>
              <a:gd name="T63" fmla="*/ 6009 h 8627"/>
              <a:gd name="T64" fmla="*/ 3268 w 6537"/>
              <a:gd name="T65" fmla="*/ 5932 h 8627"/>
              <a:gd name="T66" fmla="*/ 3485 w 6537"/>
              <a:gd name="T67" fmla="*/ 6009 h 8627"/>
              <a:gd name="T68" fmla="*/ 5359 w 6537"/>
              <a:gd name="T69" fmla="*/ 7915 h 8627"/>
              <a:gd name="T70" fmla="*/ 5548 w 6537"/>
              <a:gd name="T71" fmla="*/ 7953 h 8627"/>
              <a:gd name="T72" fmla="*/ 5768 w 6537"/>
              <a:gd name="T73" fmla="*/ 7852 h 8627"/>
              <a:gd name="T74" fmla="*/ 5862 w 6537"/>
              <a:gd name="T75" fmla="*/ 7651 h 8627"/>
              <a:gd name="T76" fmla="*/ 5903 w 6537"/>
              <a:gd name="T77" fmla="*/ 7455 h 8627"/>
              <a:gd name="T78" fmla="*/ 6099 w 6537"/>
              <a:gd name="T79" fmla="*/ 7293 h 8627"/>
              <a:gd name="T80" fmla="*/ 6300 w 6537"/>
              <a:gd name="T81" fmla="*/ 7293 h 8627"/>
              <a:gd name="T82" fmla="*/ 6497 w 6537"/>
              <a:gd name="T83" fmla="*/ 7455 h 8627"/>
              <a:gd name="T84" fmla="*/ 6536 w 6537"/>
              <a:gd name="T85" fmla="*/ 7668 h 8627"/>
              <a:gd name="T86" fmla="*/ 6441 w 6537"/>
              <a:gd name="T87" fmla="*/ 8051 h 8627"/>
              <a:gd name="T88" fmla="*/ 6242 w 6537"/>
              <a:gd name="T89" fmla="*/ 8331 h 8627"/>
              <a:gd name="T90" fmla="*/ 5950 w 6537"/>
              <a:gd name="T91" fmla="*/ 8532 h 8627"/>
              <a:gd name="T92" fmla="*/ 5555 w 6537"/>
              <a:gd name="T93" fmla="*/ 8627 h 8627"/>
              <a:gd name="T94" fmla="*/ 5258 w 6537"/>
              <a:gd name="T95" fmla="*/ 8596 h 8627"/>
              <a:gd name="T96" fmla="*/ 4913 w 6537"/>
              <a:gd name="T97" fmla="*/ 8427 h 8627"/>
              <a:gd name="T98" fmla="*/ 1736 w 6537"/>
              <a:gd name="T99" fmla="*/ 8327 h 8627"/>
              <a:gd name="T100" fmla="*/ 1461 w 6537"/>
              <a:gd name="T101" fmla="*/ 8528 h 8627"/>
              <a:gd name="T102" fmla="*/ 1085 w 6537"/>
              <a:gd name="T103" fmla="*/ 8626 h 8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37" h="8627">
                <a:moveTo>
                  <a:pt x="1016" y="8627"/>
                </a:moveTo>
                <a:lnTo>
                  <a:pt x="965" y="8627"/>
                </a:lnTo>
                <a:lnTo>
                  <a:pt x="865" y="8617"/>
                </a:lnTo>
                <a:lnTo>
                  <a:pt x="767" y="8598"/>
                </a:lnTo>
                <a:lnTo>
                  <a:pt x="672" y="8568"/>
                </a:lnTo>
                <a:lnTo>
                  <a:pt x="580" y="8531"/>
                </a:lnTo>
                <a:lnTo>
                  <a:pt x="491" y="8485"/>
                </a:lnTo>
                <a:lnTo>
                  <a:pt x="408" y="8431"/>
                </a:lnTo>
                <a:lnTo>
                  <a:pt x="331" y="8368"/>
                </a:lnTo>
                <a:lnTo>
                  <a:pt x="294" y="8334"/>
                </a:lnTo>
                <a:lnTo>
                  <a:pt x="260" y="8298"/>
                </a:lnTo>
                <a:lnTo>
                  <a:pt x="196" y="8223"/>
                </a:lnTo>
                <a:lnTo>
                  <a:pt x="142" y="8142"/>
                </a:lnTo>
                <a:lnTo>
                  <a:pt x="95" y="8055"/>
                </a:lnTo>
                <a:lnTo>
                  <a:pt x="58" y="7965"/>
                </a:lnTo>
                <a:lnTo>
                  <a:pt x="29" y="7871"/>
                </a:lnTo>
                <a:lnTo>
                  <a:pt x="10" y="7773"/>
                </a:lnTo>
                <a:lnTo>
                  <a:pt x="1" y="7673"/>
                </a:lnTo>
                <a:lnTo>
                  <a:pt x="0" y="7622"/>
                </a:lnTo>
                <a:lnTo>
                  <a:pt x="0" y="1348"/>
                </a:lnTo>
                <a:lnTo>
                  <a:pt x="1" y="1279"/>
                </a:lnTo>
                <a:lnTo>
                  <a:pt x="15" y="1142"/>
                </a:lnTo>
                <a:lnTo>
                  <a:pt x="42" y="1011"/>
                </a:lnTo>
                <a:lnTo>
                  <a:pt x="82" y="885"/>
                </a:lnTo>
                <a:lnTo>
                  <a:pt x="132" y="764"/>
                </a:lnTo>
                <a:lnTo>
                  <a:pt x="195" y="649"/>
                </a:lnTo>
                <a:lnTo>
                  <a:pt x="268" y="542"/>
                </a:lnTo>
                <a:lnTo>
                  <a:pt x="350" y="442"/>
                </a:lnTo>
                <a:lnTo>
                  <a:pt x="442" y="350"/>
                </a:lnTo>
                <a:lnTo>
                  <a:pt x="542" y="268"/>
                </a:lnTo>
                <a:lnTo>
                  <a:pt x="649" y="195"/>
                </a:lnTo>
                <a:lnTo>
                  <a:pt x="764" y="132"/>
                </a:lnTo>
                <a:lnTo>
                  <a:pt x="884" y="82"/>
                </a:lnTo>
                <a:lnTo>
                  <a:pt x="1011" y="42"/>
                </a:lnTo>
                <a:lnTo>
                  <a:pt x="1142" y="15"/>
                </a:lnTo>
                <a:lnTo>
                  <a:pt x="1279" y="1"/>
                </a:lnTo>
                <a:lnTo>
                  <a:pt x="1347" y="0"/>
                </a:lnTo>
                <a:lnTo>
                  <a:pt x="5189" y="0"/>
                </a:lnTo>
                <a:lnTo>
                  <a:pt x="5258" y="1"/>
                </a:lnTo>
                <a:lnTo>
                  <a:pt x="5394" y="15"/>
                </a:lnTo>
                <a:lnTo>
                  <a:pt x="5525" y="42"/>
                </a:lnTo>
                <a:lnTo>
                  <a:pt x="5652" y="82"/>
                </a:lnTo>
                <a:lnTo>
                  <a:pt x="5773" y="132"/>
                </a:lnTo>
                <a:lnTo>
                  <a:pt x="5887" y="195"/>
                </a:lnTo>
                <a:lnTo>
                  <a:pt x="5995" y="268"/>
                </a:lnTo>
                <a:lnTo>
                  <a:pt x="6095" y="350"/>
                </a:lnTo>
                <a:lnTo>
                  <a:pt x="6186" y="442"/>
                </a:lnTo>
                <a:lnTo>
                  <a:pt x="6269" y="542"/>
                </a:lnTo>
                <a:lnTo>
                  <a:pt x="6342" y="649"/>
                </a:lnTo>
                <a:lnTo>
                  <a:pt x="6404" y="764"/>
                </a:lnTo>
                <a:lnTo>
                  <a:pt x="6455" y="885"/>
                </a:lnTo>
                <a:lnTo>
                  <a:pt x="6495" y="1011"/>
                </a:lnTo>
                <a:lnTo>
                  <a:pt x="6522" y="1142"/>
                </a:lnTo>
                <a:lnTo>
                  <a:pt x="6535" y="1279"/>
                </a:lnTo>
                <a:lnTo>
                  <a:pt x="6537" y="1348"/>
                </a:lnTo>
                <a:lnTo>
                  <a:pt x="6537" y="5948"/>
                </a:lnTo>
                <a:lnTo>
                  <a:pt x="6535" y="5983"/>
                </a:lnTo>
                <a:lnTo>
                  <a:pt x="6522" y="6049"/>
                </a:lnTo>
                <a:lnTo>
                  <a:pt x="6497" y="6109"/>
                </a:lnTo>
                <a:lnTo>
                  <a:pt x="6460" y="6163"/>
                </a:lnTo>
                <a:lnTo>
                  <a:pt x="6415" y="6209"/>
                </a:lnTo>
                <a:lnTo>
                  <a:pt x="6360" y="6245"/>
                </a:lnTo>
                <a:lnTo>
                  <a:pt x="6300" y="6270"/>
                </a:lnTo>
                <a:lnTo>
                  <a:pt x="6235" y="6283"/>
                </a:lnTo>
                <a:lnTo>
                  <a:pt x="6199" y="6285"/>
                </a:lnTo>
                <a:lnTo>
                  <a:pt x="6165" y="6283"/>
                </a:lnTo>
                <a:lnTo>
                  <a:pt x="6099" y="6270"/>
                </a:lnTo>
                <a:lnTo>
                  <a:pt x="6039" y="6245"/>
                </a:lnTo>
                <a:lnTo>
                  <a:pt x="5985" y="6209"/>
                </a:lnTo>
                <a:lnTo>
                  <a:pt x="5940" y="6163"/>
                </a:lnTo>
                <a:lnTo>
                  <a:pt x="5903" y="6109"/>
                </a:lnTo>
                <a:lnTo>
                  <a:pt x="5877" y="6049"/>
                </a:lnTo>
                <a:lnTo>
                  <a:pt x="5864" y="5983"/>
                </a:lnTo>
                <a:lnTo>
                  <a:pt x="5863" y="5948"/>
                </a:lnTo>
                <a:lnTo>
                  <a:pt x="5863" y="1348"/>
                </a:lnTo>
                <a:lnTo>
                  <a:pt x="5862" y="1313"/>
                </a:lnTo>
                <a:lnTo>
                  <a:pt x="5856" y="1246"/>
                </a:lnTo>
                <a:lnTo>
                  <a:pt x="5842" y="1180"/>
                </a:lnTo>
                <a:lnTo>
                  <a:pt x="5822" y="1116"/>
                </a:lnTo>
                <a:lnTo>
                  <a:pt x="5796" y="1056"/>
                </a:lnTo>
                <a:lnTo>
                  <a:pt x="5765" y="999"/>
                </a:lnTo>
                <a:lnTo>
                  <a:pt x="5729" y="945"/>
                </a:lnTo>
                <a:lnTo>
                  <a:pt x="5688" y="895"/>
                </a:lnTo>
                <a:lnTo>
                  <a:pt x="5641" y="849"/>
                </a:lnTo>
                <a:lnTo>
                  <a:pt x="5592" y="808"/>
                </a:lnTo>
                <a:lnTo>
                  <a:pt x="5538" y="771"/>
                </a:lnTo>
                <a:lnTo>
                  <a:pt x="5481" y="740"/>
                </a:lnTo>
                <a:lnTo>
                  <a:pt x="5420" y="715"/>
                </a:lnTo>
                <a:lnTo>
                  <a:pt x="5357" y="695"/>
                </a:lnTo>
                <a:lnTo>
                  <a:pt x="5292" y="681"/>
                </a:lnTo>
                <a:lnTo>
                  <a:pt x="5224" y="674"/>
                </a:lnTo>
                <a:lnTo>
                  <a:pt x="5189" y="674"/>
                </a:lnTo>
                <a:lnTo>
                  <a:pt x="1347" y="674"/>
                </a:lnTo>
                <a:lnTo>
                  <a:pt x="1313" y="674"/>
                </a:lnTo>
                <a:lnTo>
                  <a:pt x="1245" y="681"/>
                </a:lnTo>
                <a:lnTo>
                  <a:pt x="1180" y="695"/>
                </a:lnTo>
                <a:lnTo>
                  <a:pt x="1116" y="715"/>
                </a:lnTo>
                <a:lnTo>
                  <a:pt x="1055" y="740"/>
                </a:lnTo>
                <a:lnTo>
                  <a:pt x="999" y="771"/>
                </a:lnTo>
                <a:lnTo>
                  <a:pt x="945" y="808"/>
                </a:lnTo>
                <a:lnTo>
                  <a:pt x="895" y="849"/>
                </a:lnTo>
                <a:lnTo>
                  <a:pt x="849" y="895"/>
                </a:lnTo>
                <a:lnTo>
                  <a:pt x="808" y="945"/>
                </a:lnTo>
                <a:lnTo>
                  <a:pt x="771" y="999"/>
                </a:lnTo>
                <a:lnTo>
                  <a:pt x="740" y="1056"/>
                </a:lnTo>
                <a:lnTo>
                  <a:pt x="715" y="1116"/>
                </a:lnTo>
                <a:lnTo>
                  <a:pt x="694" y="1180"/>
                </a:lnTo>
                <a:lnTo>
                  <a:pt x="681" y="1246"/>
                </a:lnTo>
                <a:lnTo>
                  <a:pt x="674" y="1313"/>
                </a:lnTo>
                <a:lnTo>
                  <a:pt x="674" y="1348"/>
                </a:lnTo>
                <a:lnTo>
                  <a:pt x="674" y="7622"/>
                </a:lnTo>
                <a:lnTo>
                  <a:pt x="675" y="7656"/>
                </a:lnTo>
                <a:lnTo>
                  <a:pt x="686" y="7720"/>
                </a:lnTo>
                <a:lnTo>
                  <a:pt x="710" y="7779"/>
                </a:lnTo>
                <a:lnTo>
                  <a:pt x="745" y="7830"/>
                </a:lnTo>
                <a:lnTo>
                  <a:pt x="766" y="7854"/>
                </a:lnTo>
                <a:lnTo>
                  <a:pt x="792" y="7877"/>
                </a:lnTo>
                <a:lnTo>
                  <a:pt x="851" y="7914"/>
                </a:lnTo>
                <a:lnTo>
                  <a:pt x="917" y="7940"/>
                </a:lnTo>
                <a:lnTo>
                  <a:pt x="987" y="7953"/>
                </a:lnTo>
                <a:lnTo>
                  <a:pt x="1022" y="7954"/>
                </a:lnTo>
                <a:lnTo>
                  <a:pt x="1056" y="7952"/>
                </a:lnTo>
                <a:lnTo>
                  <a:pt x="1120" y="7940"/>
                </a:lnTo>
                <a:lnTo>
                  <a:pt x="1178" y="7915"/>
                </a:lnTo>
                <a:lnTo>
                  <a:pt x="1229" y="7880"/>
                </a:lnTo>
                <a:lnTo>
                  <a:pt x="1252" y="7858"/>
                </a:lnTo>
                <a:lnTo>
                  <a:pt x="3026" y="6033"/>
                </a:lnTo>
                <a:lnTo>
                  <a:pt x="3052" y="6009"/>
                </a:lnTo>
                <a:lnTo>
                  <a:pt x="3107" y="5972"/>
                </a:lnTo>
                <a:lnTo>
                  <a:pt x="3169" y="5946"/>
                </a:lnTo>
                <a:lnTo>
                  <a:pt x="3235" y="5933"/>
                </a:lnTo>
                <a:lnTo>
                  <a:pt x="3268" y="5932"/>
                </a:lnTo>
                <a:lnTo>
                  <a:pt x="3302" y="5933"/>
                </a:lnTo>
                <a:lnTo>
                  <a:pt x="3368" y="5946"/>
                </a:lnTo>
                <a:lnTo>
                  <a:pt x="3430" y="5972"/>
                </a:lnTo>
                <a:lnTo>
                  <a:pt x="3485" y="6009"/>
                </a:lnTo>
                <a:lnTo>
                  <a:pt x="3510" y="6033"/>
                </a:lnTo>
                <a:lnTo>
                  <a:pt x="5285" y="7858"/>
                </a:lnTo>
                <a:lnTo>
                  <a:pt x="5308" y="7880"/>
                </a:lnTo>
                <a:lnTo>
                  <a:pt x="5359" y="7915"/>
                </a:lnTo>
                <a:lnTo>
                  <a:pt x="5416" y="7940"/>
                </a:lnTo>
                <a:lnTo>
                  <a:pt x="5479" y="7952"/>
                </a:lnTo>
                <a:lnTo>
                  <a:pt x="5513" y="7954"/>
                </a:lnTo>
                <a:lnTo>
                  <a:pt x="5548" y="7953"/>
                </a:lnTo>
                <a:lnTo>
                  <a:pt x="5618" y="7939"/>
                </a:lnTo>
                <a:lnTo>
                  <a:pt x="5684" y="7913"/>
                </a:lnTo>
                <a:lnTo>
                  <a:pt x="5743" y="7875"/>
                </a:lnTo>
                <a:lnTo>
                  <a:pt x="5768" y="7852"/>
                </a:lnTo>
                <a:lnTo>
                  <a:pt x="5791" y="7827"/>
                </a:lnTo>
                <a:lnTo>
                  <a:pt x="5826" y="7775"/>
                </a:lnTo>
                <a:lnTo>
                  <a:pt x="5850" y="7716"/>
                </a:lnTo>
                <a:lnTo>
                  <a:pt x="5862" y="7651"/>
                </a:lnTo>
                <a:lnTo>
                  <a:pt x="5863" y="7616"/>
                </a:lnTo>
                <a:lnTo>
                  <a:pt x="5864" y="7582"/>
                </a:lnTo>
                <a:lnTo>
                  <a:pt x="5877" y="7516"/>
                </a:lnTo>
                <a:lnTo>
                  <a:pt x="5903" y="7455"/>
                </a:lnTo>
                <a:lnTo>
                  <a:pt x="5940" y="7402"/>
                </a:lnTo>
                <a:lnTo>
                  <a:pt x="5985" y="7356"/>
                </a:lnTo>
                <a:lnTo>
                  <a:pt x="6039" y="7320"/>
                </a:lnTo>
                <a:lnTo>
                  <a:pt x="6099" y="7293"/>
                </a:lnTo>
                <a:lnTo>
                  <a:pt x="6165" y="7280"/>
                </a:lnTo>
                <a:lnTo>
                  <a:pt x="6199" y="7279"/>
                </a:lnTo>
                <a:lnTo>
                  <a:pt x="6235" y="7280"/>
                </a:lnTo>
                <a:lnTo>
                  <a:pt x="6300" y="7293"/>
                </a:lnTo>
                <a:lnTo>
                  <a:pt x="6360" y="7320"/>
                </a:lnTo>
                <a:lnTo>
                  <a:pt x="6415" y="7356"/>
                </a:lnTo>
                <a:lnTo>
                  <a:pt x="6460" y="7402"/>
                </a:lnTo>
                <a:lnTo>
                  <a:pt x="6497" y="7455"/>
                </a:lnTo>
                <a:lnTo>
                  <a:pt x="6522" y="7516"/>
                </a:lnTo>
                <a:lnTo>
                  <a:pt x="6535" y="7582"/>
                </a:lnTo>
                <a:lnTo>
                  <a:pt x="6537" y="7616"/>
                </a:lnTo>
                <a:lnTo>
                  <a:pt x="6536" y="7668"/>
                </a:lnTo>
                <a:lnTo>
                  <a:pt x="6526" y="7768"/>
                </a:lnTo>
                <a:lnTo>
                  <a:pt x="6507" y="7866"/>
                </a:lnTo>
                <a:lnTo>
                  <a:pt x="6478" y="7960"/>
                </a:lnTo>
                <a:lnTo>
                  <a:pt x="6441" y="8051"/>
                </a:lnTo>
                <a:lnTo>
                  <a:pt x="6394" y="8137"/>
                </a:lnTo>
                <a:lnTo>
                  <a:pt x="6340" y="8219"/>
                </a:lnTo>
                <a:lnTo>
                  <a:pt x="6276" y="8295"/>
                </a:lnTo>
                <a:lnTo>
                  <a:pt x="6242" y="8331"/>
                </a:lnTo>
                <a:lnTo>
                  <a:pt x="6204" y="8366"/>
                </a:lnTo>
                <a:lnTo>
                  <a:pt x="6126" y="8430"/>
                </a:lnTo>
                <a:lnTo>
                  <a:pt x="6040" y="8485"/>
                </a:lnTo>
                <a:lnTo>
                  <a:pt x="5950" y="8532"/>
                </a:lnTo>
                <a:lnTo>
                  <a:pt x="5856" y="8570"/>
                </a:lnTo>
                <a:lnTo>
                  <a:pt x="5758" y="8599"/>
                </a:lnTo>
                <a:lnTo>
                  <a:pt x="5658" y="8618"/>
                </a:lnTo>
                <a:lnTo>
                  <a:pt x="5555" y="8627"/>
                </a:lnTo>
                <a:lnTo>
                  <a:pt x="5505" y="8627"/>
                </a:lnTo>
                <a:lnTo>
                  <a:pt x="5453" y="8626"/>
                </a:lnTo>
                <a:lnTo>
                  <a:pt x="5354" y="8615"/>
                </a:lnTo>
                <a:lnTo>
                  <a:pt x="5258" y="8596"/>
                </a:lnTo>
                <a:lnTo>
                  <a:pt x="5166" y="8566"/>
                </a:lnTo>
                <a:lnTo>
                  <a:pt x="5077" y="8529"/>
                </a:lnTo>
                <a:lnTo>
                  <a:pt x="4992" y="8481"/>
                </a:lnTo>
                <a:lnTo>
                  <a:pt x="4913" y="8427"/>
                </a:lnTo>
                <a:lnTo>
                  <a:pt x="4837" y="8363"/>
                </a:lnTo>
                <a:lnTo>
                  <a:pt x="4801" y="8327"/>
                </a:lnTo>
                <a:lnTo>
                  <a:pt x="3268" y="6752"/>
                </a:lnTo>
                <a:lnTo>
                  <a:pt x="1736" y="8327"/>
                </a:lnTo>
                <a:lnTo>
                  <a:pt x="1700" y="8362"/>
                </a:lnTo>
                <a:lnTo>
                  <a:pt x="1625" y="8426"/>
                </a:lnTo>
                <a:lnTo>
                  <a:pt x="1546" y="8481"/>
                </a:lnTo>
                <a:lnTo>
                  <a:pt x="1461" y="8528"/>
                </a:lnTo>
                <a:lnTo>
                  <a:pt x="1373" y="8565"/>
                </a:lnTo>
                <a:lnTo>
                  <a:pt x="1280" y="8595"/>
                </a:lnTo>
                <a:lnTo>
                  <a:pt x="1184" y="8615"/>
                </a:lnTo>
                <a:lnTo>
                  <a:pt x="1085" y="8626"/>
                </a:lnTo>
                <a:lnTo>
                  <a:pt x="1034" y="8627"/>
                </a:lnTo>
                <a:lnTo>
                  <a:pt x="1025" y="8627"/>
                </a:lnTo>
                <a:lnTo>
                  <a:pt x="1016" y="86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자유형 99"/>
          <p:cNvSpPr>
            <a:spLocks/>
          </p:cNvSpPr>
          <p:nvPr/>
        </p:nvSpPr>
        <p:spPr bwMode="auto">
          <a:xfrm>
            <a:off x="2377444" y="5167804"/>
            <a:ext cx="521881" cy="16531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568070" y="5807321"/>
            <a:ext cx="9317448" cy="288429"/>
            <a:chOff x="1180757" y="5981700"/>
            <a:chExt cx="3419818" cy="292484"/>
          </a:xfrm>
        </p:grpSpPr>
        <p:cxnSp>
          <p:nvCxnSpPr>
            <p:cNvPr id="114" name="직선 연결선 113"/>
            <p:cNvCxnSpPr/>
            <p:nvPr/>
          </p:nvCxnSpPr>
          <p:spPr>
            <a:xfrm>
              <a:off x="1180757" y="5981700"/>
              <a:ext cx="34198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2"/>
            <p:cNvGrpSpPr>
              <a:grpSpLocks noChangeAspect="1"/>
            </p:cNvGrpSpPr>
            <p:nvPr/>
          </p:nvGrpSpPr>
          <p:grpSpPr bwMode="auto">
            <a:xfrm>
              <a:off x="1399270" y="6071929"/>
              <a:ext cx="253998" cy="202255"/>
              <a:chOff x="2440" y="3409"/>
              <a:chExt cx="1291" cy="1028"/>
            </a:xfrm>
            <a:solidFill>
              <a:schemeClr val="bg1">
                <a:lumMod val="85000"/>
              </a:schemeClr>
            </a:solidFill>
          </p:grpSpPr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2624" y="3617"/>
                <a:ext cx="923" cy="820"/>
              </a:xfrm>
              <a:custGeom>
                <a:avLst/>
                <a:gdLst>
                  <a:gd name="T0" fmla="*/ 923 w 1844"/>
                  <a:gd name="T1" fmla="*/ 0 h 1639"/>
                  <a:gd name="T2" fmla="*/ 1 w 1844"/>
                  <a:gd name="T3" fmla="*/ 759 h 1639"/>
                  <a:gd name="T4" fmla="*/ 1 w 1844"/>
                  <a:gd name="T5" fmla="*/ 761 h 1639"/>
                  <a:gd name="T6" fmla="*/ 1 w 1844"/>
                  <a:gd name="T7" fmla="*/ 764 h 1639"/>
                  <a:gd name="T8" fmla="*/ 0 w 1844"/>
                  <a:gd name="T9" fmla="*/ 766 h 1639"/>
                  <a:gd name="T10" fmla="*/ 0 w 1844"/>
                  <a:gd name="T11" fmla="*/ 768 h 1639"/>
                  <a:gd name="T12" fmla="*/ 0 w 1844"/>
                  <a:gd name="T13" fmla="*/ 1536 h 1639"/>
                  <a:gd name="T14" fmla="*/ 1 w 1844"/>
                  <a:gd name="T15" fmla="*/ 1557 h 1639"/>
                  <a:gd name="T16" fmla="*/ 16 w 1844"/>
                  <a:gd name="T17" fmla="*/ 1594 h 1639"/>
                  <a:gd name="T18" fmla="*/ 31 w 1844"/>
                  <a:gd name="T19" fmla="*/ 1608 h 1639"/>
                  <a:gd name="T20" fmla="*/ 45 w 1844"/>
                  <a:gd name="T21" fmla="*/ 1623 h 1639"/>
                  <a:gd name="T22" fmla="*/ 82 w 1844"/>
                  <a:gd name="T23" fmla="*/ 1638 h 1639"/>
                  <a:gd name="T24" fmla="*/ 101 w 1844"/>
                  <a:gd name="T25" fmla="*/ 1639 h 1639"/>
                  <a:gd name="T26" fmla="*/ 718 w 1844"/>
                  <a:gd name="T27" fmla="*/ 1639 h 1639"/>
                  <a:gd name="T28" fmla="*/ 718 w 1844"/>
                  <a:gd name="T29" fmla="*/ 1025 h 1639"/>
                  <a:gd name="T30" fmla="*/ 1128 w 1844"/>
                  <a:gd name="T31" fmla="*/ 1025 h 1639"/>
                  <a:gd name="T32" fmla="*/ 1128 w 1844"/>
                  <a:gd name="T33" fmla="*/ 1639 h 1639"/>
                  <a:gd name="T34" fmla="*/ 1743 w 1844"/>
                  <a:gd name="T35" fmla="*/ 1639 h 1639"/>
                  <a:gd name="T36" fmla="*/ 1763 w 1844"/>
                  <a:gd name="T37" fmla="*/ 1638 h 1639"/>
                  <a:gd name="T38" fmla="*/ 1799 w 1844"/>
                  <a:gd name="T39" fmla="*/ 1623 h 1639"/>
                  <a:gd name="T40" fmla="*/ 1815 w 1844"/>
                  <a:gd name="T41" fmla="*/ 1608 h 1639"/>
                  <a:gd name="T42" fmla="*/ 1828 w 1844"/>
                  <a:gd name="T43" fmla="*/ 1594 h 1639"/>
                  <a:gd name="T44" fmla="*/ 1844 w 1844"/>
                  <a:gd name="T45" fmla="*/ 1557 h 1639"/>
                  <a:gd name="T46" fmla="*/ 1844 w 1844"/>
                  <a:gd name="T47" fmla="*/ 1536 h 1639"/>
                  <a:gd name="T48" fmla="*/ 1844 w 1844"/>
                  <a:gd name="T49" fmla="*/ 768 h 1639"/>
                  <a:gd name="T50" fmla="*/ 1844 w 1844"/>
                  <a:gd name="T51" fmla="*/ 762 h 1639"/>
                  <a:gd name="T52" fmla="*/ 1843 w 1844"/>
                  <a:gd name="T53" fmla="*/ 759 h 1639"/>
                  <a:gd name="T54" fmla="*/ 923 w 1844"/>
                  <a:gd name="T55" fmla="*/ 0 h 1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44" h="1639">
                    <a:moveTo>
                      <a:pt x="923" y="0"/>
                    </a:moveTo>
                    <a:lnTo>
                      <a:pt x="1" y="759"/>
                    </a:lnTo>
                    <a:lnTo>
                      <a:pt x="1" y="761"/>
                    </a:lnTo>
                    <a:lnTo>
                      <a:pt x="1" y="764"/>
                    </a:lnTo>
                    <a:lnTo>
                      <a:pt x="0" y="766"/>
                    </a:lnTo>
                    <a:lnTo>
                      <a:pt x="0" y="768"/>
                    </a:lnTo>
                    <a:lnTo>
                      <a:pt x="0" y="1536"/>
                    </a:lnTo>
                    <a:lnTo>
                      <a:pt x="1" y="1557"/>
                    </a:lnTo>
                    <a:lnTo>
                      <a:pt x="16" y="1594"/>
                    </a:lnTo>
                    <a:lnTo>
                      <a:pt x="31" y="1608"/>
                    </a:lnTo>
                    <a:lnTo>
                      <a:pt x="45" y="1623"/>
                    </a:lnTo>
                    <a:lnTo>
                      <a:pt x="82" y="1638"/>
                    </a:lnTo>
                    <a:lnTo>
                      <a:pt x="101" y="1639"/>
                    </a:lnTo>
                    <a:lnTo>
                      <a:pt x="718" y="1639"/>
                    </a:lnTo>
                    <a:lnTo>
                      <a:pt x="718" y="1025"/>
                    </a:lnTo>
                    <a:lnTo>
                      <a:pt x="1128" y="1025"/>
                    </a:lnTo>
                    <a:lnTo>
                      <a:pt x="1128" y="1639"/>
                    </a:lnTo>
                    <a:lnTo>
                      <a:pt x="1743" y="1639"/>
                    </a:lnTo>
                    <a:lnTo>
                      <a:pt x="1763" y="1638"/>
                    </a:lnTo>
                    <a:lnTo>
                      <a:pt x="1799" y="1623"/>
                    </a:lnTo>
                    <a:lnTo>
                      <a:pt x="1815" y="1608"/>
                    </a:lnTo>
                    <a:lnTo>
                      <a:pt x="1828" y="1594"/>
                    </a:lnTo>
                    <a:lnTo>
                      <a:pt x="1844" y="1557"/>
                    </a:lnTo>
                    <a:lnTo>
                      <a:pt x="1844" y="1536"/>
                    </a:lnTo>
                    <a:lnTo>
                      <a:pt x="1844" y="768"/>
                    </a:lnTo>
                    <a:lnTo>
                      <a:pt x="1844" y="762"/>
                    </a:lnTo>
                    <a:lnTo>
                      <a:pt x="1843" y="759"/>
                    </a:lnTo>
                    <a:lnTo>
                      <a:pt x="9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14"/>
              <p:cNvSpPr>
                <a:spLocks/>
              </p:cNvSpPr>
              <p:nvPr/>
            </p:nvSpPr>
            <p:spPr bwMode="auto">
              <a:xfrm>
                <a:off x="2440" y="3409"/>
                <a:ext cx="1291" cy="605"/>
              </a:xfrm>
              <a:custGeom>
                <a:avLst/>
                <a:gdLst>
                  <a:gd name="T0" fmla="*/ 2564 w 2582"/>
                  <a:gd name="T1" fmla="*/ 1001 h 1209"/>
                  <a:gd name="T2" fmla="*/ 2213 w 2582"/>
                  <a:gd name="T3" fmla="*/ 711 h 1209"/>
                  <a:gd name="T4" fmla="*/ 2213 w 2582"/>
                  <a:gd name="T5" fmla="*/ 56 h 1209"/>
                  <a:gd name="T6" fmla="*/ 2213 w 2582"/>
                  <a:gd name="T7" fmla="*/ 46 h 1209"/>
                  <a:gd name="T8" fmla="*/ 2206 w 2582"/>
                  <a:gd name="T9" fmla="*/ 26 h 1209"/>
                  <a:gd name="T10" fmla="*/ 2200 w 2582"/>
                  <a:gd name="T11" fmla="*/ 19 h 1209"/>
                  <a:gd name="T12" fmla="*/ 2191 w 2582"/>
                  <a:gd name="T13" fmla="*/ 13 h 1209"/>
                  <a:gd name="T14" fmla="*/ 2173 w 2582"/>
                  <a:gd name="T15" fmla="*/ 6 h 1209"/>
                  <a:gd name="T16" fmla="*/ 2163 w 2582"/>
                  <a:gd name="T17" fmla="*/ 6 h 1209"/>
                  <a:gd name="T18" fmla="*/ 1855 w 2582"/>
                  <a:gd name="T19" fmla="*/ 6 h 1209"/>
                  <a:gd name="T20" fmla="*/ 1845 w 2582"/>
                  <a:gd name="T21" fmla="*/ 6 h 1209"/>
                  <a:gd name="T22" fmla="*/ 1825 w 2582"/>
                  <a:gd name="T23" fmla="*/ 13 h 1209"/>
                  <a:gd name="T24" fmla="*/ 1818 w 2582"/>
                  <a:gd name="T25" fmla="*/ 19 h 1209"/>
                  <a:gd name="T26" fmla="*/ 1812 w 2582"/>
                  <a:gd name="T27" fmla="*/ 26 h 1209"/>
                  <a:gd name="T28" fmla="*/ 1805 w 2582"/>
                  <a:gd name="T29" fmla="*/ 46 h 1209"/>
                  <a:gd name="T30" fmla="*/ 1803 w 2582"/>
                  <a:gd name="T31" fmla="*/ 56 h 1209"/>
                  <a:gd name="T32" fmla="*/ 1803 w 2582"/>
                  <a:gd name="T33" fmla="*/ 368 h 1209"/>
                  <a:gd name="T34" fmla="*/ 1413 w 2582"/>
                  <a:gd name="T35" fmla="*/ 43 h 1209"/>
                  <a:gd name="T36" fmla="*/ 1386 w 2582"/>
                  <a:gd name="T37" fmla="*/ 23 h 1209"/>
                  <a:gd name="T38" fmla="*/ 1326 w 2582"/>
                  <a:gd name="T39" fmla="*/ 1 h 1209"/>
                  <a:gd name="T40" fmla="*/ 1292 w 2582"/>
                  <a:gd name="T41" fmla="*/ 0 h 1209"/>
                  <a:gd name="T42" fmla="*/ 1256 w 2582"/>
                  <a:gd name="T43" fmla="*/ 1 h 1209"/>
                  <a:gd name="T44" fmla="*/ 1196 w 2582"/>
                  <a:gd name="T45" fmla="*/ 23 h 1209"/>
                  <a:gd name="T46" fmla="*/ 1169 w 2582"/>
                  <a:gd name="T47" fmla="*/ 43 h 1209"/>
                  <a:gd name="T48" fmla="*/ 18 w 2582"/>
                  <a:gd name="T49" fmla="*/ 1001 h 1209"/>
                  <a:gd name="T50" fmla="*/ 10 w 2582"/>
                  <a:gd name="T51" fmla="*/ 1008 h 1209"/>
                  <a:gd name="T52" fmla="*/ 1 w 2582"/>
                  <a:gd name="T53" fmla="*/ 1025 h 1209"/>
                  <a:gd name="T54" fmla="*/ 0 w 2582"/>
                  <a:gd name="T55" fmla="*/ 1036 h 1209"/>
                  <a:gd name="T56" fmla="*/ 0 w 2582"/>
                  <a:gd name="T57" fmla="*/ 1047 h 1209"/>
                  <a:gd name="T58" fmla="*/ 6 w 2582"/>
                  <a:gd name="T59" fmla="*/ 1064 h 1209"/>
                  <a:gd name="T60" fmla="*/ 12 w 2582"/>
                  <a:gd name="T61" fmla="*/ 1073 h 1209"/>
                  <a:gd name="T62" fmla="*/ 111 w 2582"/>
                  <a:gd name="T63" fmla="*/ 1191 h 1209"/>
                  <a:gd name="T64" fmla="*/ 125 w 2582"/>
                  <a:gd name="T65" fmla="*/ 1205 h 1209"/>
                  <a:gd name="T66" fmla="*/ 145 w 2582"/>
                  <a:gd name="T67" fmla="*/ 1209 h 1209"/>
                  <a:gd name="T68" fmla="*/ 164 w 2582"/>
                  <a:gd name="T69" fmla="*/ 1209 h 1209"/>
                  <a:gd name="T70" fmla="*/ 183 w 2582"/>
                  <a:gd name="T71" fmla="*/ 1199 h 1209"/>
                  <a:gd name="T72" fmla="*/ 1292 w 2582"/>
                  <a:gd name="T73" fmla="*/ 274 h 1209"/>
                  <a:gd name="T74" fmla="*/ 2399 w 2582"/>
                  <a:gd name="T75" fmla="*/ 1199 h 1209"/>
                  <a:gd name="T76" fmla="*/ 2414 w 2582"/>
                  <a:gd name="T77" fmla="*/ 1208 h 1209"/>
                  <a:gd name="T78" fmla="*/ 2433 w 2582"/>
                  <a:gd name="T79" fmla="*/ 1209 h 1209"/>
                  <a:gd name="T80" fmla="*/ 2439 w 2582"/>
                  <a:gd name="T81" fmla="*/ 1209 h 1209"/>
                  <a:gd name="T82" fmla="*/ 2458 w 2582"/>
                  <a:gd name="T83" fmla="*/ 1205 h 1209"/>
                  <a:gd name="T84" fmla="*/ 2471 w 2582"/>
                  <a:gd name="T85" fmla="*/ 1191 h 1209"/>
                  <a:gd name="T86" fmla="*/ 2572 w 2582"/>
                  <a:gd name="T87" fmla="*/ 1073 h 1209"/>
                  <a:gd name="T88" fmla="*/ 2577 w 2582"/>
                  <a:gd name="T89" fmla="*/ 1064 h 1209"/>
                  <a:gd name="T90" fmla="*/ 2582 w 2582"/>
                  <a:gd name="T91" fmla="*/ 1047 h 1209"/>
                  <a:gd name="T92" fmla="*/ 2582 w 2582"/>
                  <a:gd name="T93" fmla="*/ 1036 h 1209"/>
                  <a:gd name="T94" fmla="*/ 2580 w 2582"/>
                  <a:gd name="T95" fmla="*/ 1025 h 1209"/>
                  <a:gd name="T96" fmla="*/ 2572 w 2582"/>
                  <a:gd name="T97" fmla="*/ 1008 h 1209"/>
                  <a:gd name="T98" fmla="*/ 2564 w 2582"/>
                  <a:gd name="T99" fmla="*/ 1001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82" h="1209">
                    <a:moveTo>
                      <a:pt x="2564" y="1001"/>
                    </a:moveTo>
                    <a:lnTo>
                      <a:pt x="2213" y="711"/>
                    </a:lnTo>
                    <a:lnTo>
                      <a:pt x="2213" y="56"/>
                    </a:lnTo>
                    <a:lnTo>
                      <a:pt x="2213" y="46"/>
                    </a:lnTo>
                    <a:lnTo>
                      <a:pt x="2206" y="26"/>
                    </a:lnTo>
                    <a:lnTo>
                      <a:pt x="2200" y="19"/>
                    </a:lnTo>
                    <a:lnTo>
                      <a:pt x="2191" y="13"/>
                    </a:lnTo>
                    <a:lnTo>
                      <a:pt x="2173" y="6"/>
                    </a:lnTo>
                    <a:lnTo>
                      <a:pt x="2163" y="6"/>
                    </a:lnTo>
                    <a:lnTo>
                      <a:pt x="1855" y="6"/>
                    </a:lnTo>
                    <a:lnTo>
                      <a:pt x="1845" y="6"/>
                    </a:lnTo>
                    <a:lnTo>
                      <a:pt x="1825" y="13"/>
                    </a:lnTo>
                    <a:lnTo>
                      <a:pt x="1818" y="19"/>
                    </a:lnTo>
                    <a:lnTo>
                      <a:pt x="1812" y="26"/>
                    </a:lnTo>
                    <a:lnTo>
                      <a:pt x="1805" y="46"/>
                    </a:lnTo>
                    <a:lnTo>
                      <a:pt x="1803" y="56"/>
                    </a:lnTo>
                    <a:lnTo>
                      <a:pt x="1803" y="368"/>
                    </a:lnTo>
                    <a:lnTo>
                      <a:pt x="1413" y="43"/>
                    </a:lnTo>
                    <a:lnTo>
                      <a:pt x="1386" y="23"/>
                    </a:lnTo>
                    <a:lnTo>
                      <a:pt x="1326" y="1"/>
                    </a:lnTo>
                    <a:lnTo>
                      <a:pt x="1292" y="0"/>
                    </a:lnTo>
                    <a:lnTo>
                      <a:pt x="1256" y="1"/>
                    </a:lnTo>
                    <a:lnTo>
                      <a:pt x="1196" y="23"/>
                    </a:lnTo>
                    <a:lnTo>
                      <a:pt x="1169" y="43"/>
                    </a:lnTo>
                    <a:lnTo>
                      <a:pt x="18" y="1001"/>
                    </a:lnTo>
                    <a:lnTo>
                      <a:pt x="10" y="1008"/>
                    </a:lnTo>
                    <a:lnTo>
                      <a:pt x="1" y="1025"/>
                    </a:lnTo>
                    <a:lnTo>
                      <a:pt x="0" y="1036"/>
                    </a:lnTo>
                    <a:lnTo>
                      <a:pt x="0" y="1047"/>
                    </a:lnTo>
                    <a:lnTo>
                      <a:pt x="6" y="1064"/>
                    </a:lnTo>
                    <a:lnTo>
                      <a:pt x="12" y="1073"/>
                    </a:lnTo>
                    <a:lnTo>
                      <a:pt x="111" y="1191"/>
                    </a:lnTo>
                    <a:lnTo>
                      <a:pt x="125" y="1205"/>
                    </a:lnTo>
                    <a:lnTo>
                      <a:pt x="145" y="1209"/>
                    </a:lnTo>
                    <a:lnTo>
                      <a:pt x="164" y="1209"/>
                    </a:lnTo>
                    <a:lnTo>
                      <a:pt x="183" y="1199"/>
                    </a:lnTo>
                    <a:lnTo>
                      <a:pt x="1292" y="274"/>
                    </a:lnTo>
                    <a:lnTo>
                      <a:pt x="2399" y="1199"/>
                    </a:lnTo>
                    <a:lnTo>
                      <a:pt x="2414" y="1208"/>
                    </a:lnTo>
                    <a:lnTo>
                      <a:pt x="2433" y="1209"/>
                    </a:lnTo>
                    <a:lnTo>
                      <a:pt x="2439" y="1209"/>
                    </a:lnTo>
                    <a:lnTo>
                      <a:pt x="2458" y="1205"/>
                    </a:lnTo>
                    <a:lnTo>
                      <a:pt x="2471" y="1191"/>
                    </a:lnTo>
                    <a:lnTo>
                      <a:pt x="2572" y="1073"/>
                    </a:lnTo>
                    <a:lnTo>
                      <a:pt x="2577" y="1064"/>
                    </a:lnTo>
                    <a:lnTo>
                      <a:pt x="2582" y="1047"/>
                    </a:lnTo>
                    <a:lnTo>
                      <a:pt x="2582" y="1036"/>
                    </a:lnTo>
                    <a:lnTo>
                      <a:pt x="2580" y="1025"/>
                    </a:lnTo>
                    <a:lnTo>
                      <a:pt x="2572" y="1008"/>
                    </a:lnTo>
                    <a:lnTo>
                      <a:pt x="2564" y="10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4225925" y="6085516"/>
              <a:ext cx="152502" cy="151250"/>
              <a:chOff x="1365482" y="1229670"/>
              <a:chExt cx="180000" cy="178523"/>
            </a:xfrm>
            <a:solidFill>
              <a:schemeClr val="bg1">
                <a:lumMod val="85000"/>
              </a:schemeClr>
            </a:solidFill>
          </p:grpSpPr>
          <p:sp>
            <p:nvSpPr>
              <p:cNvPr id="125" name="타원 124"/>
              <p:cNvSpPr/>
              <p:nvPr/>
            </p:nvSpPr>
            <p:spPr>
              <a:xfrm>
                <a:off x="1408598" y="1229670"/>
                <a:ext cx="93769" cy="937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양쪽 모서리가 둥근 사각형 125"/>
              <p:cNvSpPr/>
              <p:nvPr/>
            </p:nvSpPr>
            <p:spPr>
              <a:xfrm>
                <a:off x="1365482" y="1336193"/>
                <a:ext cx="180000" cy="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7" name="하트 116"/>
            <p:cNvSpPr/>
            <p:nvPr/>
          </p:nvSpPr>
          <p:spPr>
            <a:xfrm>
              <a:off x="3535250" y="6093209"/>
              <a:ext cx="180975" cy="180975"/>
            </a:xfrm>
            <a:prstGeom prst="hear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2162972" y="6071929"/>
              <a:ext cx="166018" cy="201907"/>
              <a:chOff x="1934527" y="6071929"/>
              <a:chExt cx="166018" cy="201907"/>
            </a:xfrm>
          </p:grpSpPr>
          <p:sp>
            <p:nvSpPr>
              <p:cNvPr id="123" name="도넛 122"/>
              <p:cNvSpPr/>
              <p:nvPr/>
            </p:nvSpPr>
            <p:spPr>
              <a:xfrm>
                <a:off x="1934527" y="6071929"/>
                <a:ext cx="131152" cy="131152"/>
              </a:xfrm>
              <a:prstGeom prst="donut">
                <a:avLst>
                  <a:gd name="adj" fmla="val 1084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 rot="18900000">
                <a:off x="2054826" y="6165836"/>
                <a:ext cx="45719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2838691" y="6087325"/>
              <a:ext cx="186859" cy="186859"/>
              <a:chOff x="5211017" y="3817398"/>
              <a:chExt cx="790113" cy="790113"/>
            </a:xfrm>
          </p:grpSpPr>
          <p:sp>
            <p:nvSpPr>
              <p:cNvPr id="120" name="모서리가 둥근 직사각형 119"/>
              <p:cNvSpPr/>
              <p:nvPr/>
            </p:nvSpPr>
            <p:spPr>
              <a:xfrm>
                <a:off x="5211017" y="3817398"/>
                <a:ext cx="790113" cy="7901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5567605" y="3978676"/>
                <a:ext cx="87472" cy="4690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 rot="16200000">
                <a:off x="5559092" y="3977935"/>
                <a:ext cx="87472" cy="4690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02" name="직선 연결선 101"/>
          <p:cNvCxnSpPr/>
          <p:nvPr/>
        </p:nvCxnSpPr>
        <p:spPr>
          <a:xfrm>
            <a:off x="568070" y="930522"/>
            <a:ext cx="9317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849649" y="1013120"/>
            <a:ext cx="784095" cy="283799"/>
            <a:chOff x="1312074" y="1174798"/>
            <a:chExt cx="287789" cy="287789"/>
          </a:xfrm>
        </p:grpSpPr>
        <p:sp>
          <p:nvSpPr>
            <p:cNvPr id="110" name="타원 109"/>
            <p:cNvSpPr/>
            <p:nvPr/>
          </p:nvSpPr>
          <p:spPr>
            <a:xfrm>
              <a:off x="1312074" y="1174798"/>
              <a:ext cx="287789" cy="2877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1378182" y="1236014"/>
              <a:ext cx="152502" cy="151250"/>
              <a:chOff x="1365482" y="1229670"/>
              <a:chExt cx="180000" cy="178523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1408598" y="1229670"/>
                <a:ext cx="93769" cy="937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양쪽 모서리가 둥근 사각형 112"/>
              <p:cNvSpPr/>
              <p:nvPr/>
            </p:nvSpPr>
            <p:spPr>
              <a:xfrm>
                <a:off x="1365482" y="1336193"/>
                <a:ext cx="180000" cy="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4" name="직사각형 103"/>
          <p:cNvSpPr/>
          <p:nvPr/>
        </p:nvSpPr>
        <p:spPr>
          <a:xfrm>
            <a:off x="1756816" y="940859"/>
            <a:ext cx="2803734" cy="4847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Team 6 - </a:t>
            </a:r>
            <a:r>
              <a:rPr lang="en-US" altLang="ko-KR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SixSense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1200" b="1" dirty="0">
                <a:solidFill>
                  <a:srgbClr val="00B0F0"/>
                </a:solidFill>
              </a:rPr>
              <a:t>Follow me</a:t>
            </a:r>
            <a:endParaRPr lang="ko-KR" altLang="en-US" sz="1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kyunghochoi94@gmail.com</a:t>
            </a:r>
            <a:endParaRPr lang="en-US" altLang="ko-KR" sz="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968726" y="5478162"/>
            <a:ext cx="2004327" cy="19725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#</a:t>
            </a:r>
            <a:r>
              <a:rPr lang="ko-KR" altLang="en-US" sz="105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협업코딩</a:t>
            </a:r>
            <a:endParaRPr lang="ko-KR" altLang="en-US" sz="105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186537" y="5477084"/>
            <a:ext cx="2319273" cy="1972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#</a:t>
            </a:r>
            <a:r>
              <a:rPr lang="ko-KR" altLang="en-US" sz="105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체계적인 개발</a:t>
            </a:r>
            <a:endParaRPr lang="ko-KR" altLang="en-US" sz="105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786794" y="5458587"/>
            <a:ext cx="1969681" cy="197252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#</a:t>
            </a:r>
            <a:r>
              <a:rPr lang="ko-KR" altLang="en-US" sz="1050" dirty="0" err="1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드디어</a:t>
            </a:r>
            <a:r>
              <a:rPr lang="ko-KR" altLang="en-US" sz="105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</a:t>
            </a:r>
            <a:endParaRPr lang="ko-KR" altLang="en-US" sz="105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32" name="타원형 설명선 131"/>
          <p:cNvSpPr/>
          <p:nvPr/>
        </p:nvSpPr>
        <p:spPr>
          <a:xfrm>
            <a:off x="1633744" y="5161230"/>
            <a:ext cx="456300" cy="178466"/>
          </a:xfrm>
          <a:prstGeom prst="wedgeEllipseCallou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2" y="1425607"/>
            <a:ext cx="9009910" cy="350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모서리가 둥근 직사각형 132"/>
          <p:cNvSpPr/>
          <p:nvPr/>
        </p:nvSpPr>
        <p:spPr>
          <a:xfrm>
            <a:off x="568070" y="5478162"/>
            <a:ext cx="2319273" cy="1972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#</a:t>
            </a:r>
            <a:r>
              <a:rPr lang="ko-KR" altLang="en-US" sz="105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처음 써보는 도구</a:t>
            </a:r>
            <a:endParaRPr lang="ko-KR" altLang="en-US" sz="105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52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59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3007257" y="1038604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9627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산출물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1066366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리스크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5" name="다이어그램 24"/>
          <p:cNvGraphicFramePr/>
          <p:nvPr>
            <p:extLst>
              <p:ext uri="{D42A27DB-BD31-4B8C-83A1-F6EECF244321}">
                <p14:modId xmlns:p14="http://schemas.microsoft.com/office/powerpoint/2010/main" val="1384874654"/>
              </p:ext>
            </p:extLst>
          </p:nvPr>
        </p:nvGraphicFramePr>
        <p:xfrm>
          <a:off x="1382771" y="1774545"/>
          <a:ext cx="7941920" cy="4003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521683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채택 모델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3288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도구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52621" y="1027105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조직도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108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2030" y="3502526"/>
            <a:ext cx="670158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22612" y="2793189"/>
            <a:ext cx="1415772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The End</a:t>
            </a:r>
            <a:endParaRPr lang="en-US" altLang="ko-KR" sz="2400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1967" y="2793188"/>
            <a:ext cx="1954381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감사합니다 </a:t>
            </a:r>
            <a:r>
              <a:rPr lang="en-US" altLang="ko-KR" sz="2400" dirty="0" smtClean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!</a:t>
            </a:r>
            <a:endParaRPr lang="en-US" altLang="ko-KR" sz="2400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곱셈 기호 11"/>
          <p:cNvSpPr/>
          <p:nvPr/>
        </p:nvSpPr>
        <p:spPr>
          <a:xfrm>
            <a:off x="9143658" y="2796656"/>
            <a:ext cx="438769" cy="460894"/>
          </a:xfrm>
          <a:prstGeom prst="mathMultiply">
            <a:avLst>
              <a:gd name="adj1" fmla="val 10324"/>
            </a:avLst>
          </a:prstGeom>
          <a:solidFill>
            <a:srgbClr val="FF6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33898" y="2895640"/>
            <a:ext cx="18000" cy="48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2030" y="3502526"/>
            <a:ext cx="6701589" cy="45719"/>
          </a:xfrm>
          <a:prstGeom prst="rect">
            <a:avLst/>
          </a:prstGeom>
          <a:solidFill>
            <a:srgbClr val="FF6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02461 0.10902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04466 -0.00208 " pathEditMode="relative" rAng="0" ptsTypes="AA">
                                      <p:cBhvr>
                                        <p:cTn id="23" dur="4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-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5" grpId="2"/>
      <p:bldP spid="5" grpId="3"/>
      <p:bldP spid="6" grpId="0"/>
      <p:bldP spid="6" grpId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59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3007257" y="1038604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9627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산출물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1066366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리스크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16835" y="1038604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채택 모델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3288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도구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52621" y="102710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조직도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2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51" y="1652164"/>
            <a:ext cx="830951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6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59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3007257" y="1038604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9627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산출물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1066366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리스크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16835" y="1038604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채택 모델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3288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도구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52621" y="102710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조직도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3" y="1612618"/>
            <a:ext cx="8759363" cy="454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49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차트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59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3007257" y="1038604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9627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산출물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1066366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리스크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16835" y="1038604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채택 모델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3288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도구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52621" y="102710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조직도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2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55" y="1453970"/>
            <a:ext cx="8424936" cy="2433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55" y="3909618"/>
            <a:ext cx="8424936" cy="258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9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2" y="575733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계획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Planning</a:t>
            </a:r>
          </a:p>
          <a:p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개요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조직도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채택 모델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사용 도구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일정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산출물 관리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리스크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관리</a:t>
            </a:r>
            <a:endParaRPr lang="en-US" altLang="ko-KR" sz="800" dirty="0" smtClean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2507860"/>
            <a:ext cx="111981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요구사항 분석</a:t>
            </a:r>
            <a:r>
              <a:rPr lang="en-US" altLang="ko-KR" sz="10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유즈케이스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다이어그램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 err="1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비기능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요구사항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09" y="3756619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</a:t>
            </a:r>
            <a:endParaRPr lang="en-US" altLang="ko-KR" sz="11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Class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</a:t>
            </a:r>
          </a:p>
          <a:p>
            <a:r>
              <a:rPr lang="en-US" altLang="ko-KR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 smtClean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설계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25543" y="4542390"/>
            <a:ext cx="1119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Testing</a:t>
            </a:r>
          </a:p>
          <a:p>
            <a:endParaRPr lang="en-US" altLang="ko-KR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Black box/ </a:t>
            </a:r>
          </a:p>
          <a:p>
            <a:r>
              <a:rPr lang="en-US" altLang="ko-KR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White box/</a:t>
            </a:r>
          </a:p>
          <a:p>
            <a:r>
              <a:rPr lang="ko-KR" altLang="en-US" sz="800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조치사항</a:t>
            </a:r>
            <a:endParaRPr lang="en-US" altLang="ko-KR" sz="8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느낀점</a:t>
            </a:r>
            <a:endParaRPr lang="ko-KR" altLang="en-US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7676" y="2507860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11635" y="3756619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77084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59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3007257" y="1038604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9627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산출물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1066366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리스크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16835" y="1038604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채택 모델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32885" y="1038604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사용 도구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52621" y="102710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조직도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11634" y="459361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9910" y="5461535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시연 영상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9743"/>
              </p:ext>
            </p:extLst>
          </p:nvPr>
        </p:nvGraphicFramePr>
        <p:xfrm>
          <a:off x="356951" y="182906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20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1031</TotalTime>
  <Words>5323</Words>
  <Application>Microsoft Office PowerPoint</Application>
  <PresentationFormat>사용자 지정</PresentationFormat>
  <Paragraphs>2525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63" baseType="lpstr">
      <vt:lpstr>굴림</vt:lpstr>
      <vt:lpstr>Arial</vt:lpstr>
      <vt:lpstr>Aharoni</vt:lpstr>
      <vt:lpstr>Kozuka Gothic Pr6N R</vt:lpstr>
      <vt:lpstr>야놀자 야체 R</vt:lpstr>
      <vt:lpstr>바탕</vt:lpstr>
      <vt:lpstr>HY중고딕</vt:lpstr>
      <vt:lpstr>한컴바탕</vt:lpstr>
      <vt:lpstr>맑은 고딕</vt:lpstr>
      <vt:lpstr>Times New Roman</vt:lpstr>
      <vt:lpstr>돋움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72</cp:revision>
  <dcterms:created xsi:type="dcterms:W3CDTF">2017-10-09T06:24:25Z</dcterms:created>
  <dcterms:modified xsi:type="dcterms:W3CDTF">2018-06-04T02:35:45Z</dcterms:modified>
</cp:coreProperties>
</file>