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66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59" r:id="rId13"/>
    <p:sldId id="264" r:id="rId14"/>
    <p:sldId id="265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584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8781424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Palzo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02654"/>
              </p:ext>
            </p:extLst>
          </p:nvPr>
        </p:nvGraphicFramePr>
        <p:xfrm>
          <a:off x="883665" y="1255868"/>
          <a:ext cx="2312299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C35F89-6860-4E1C-9CA3-4EFC138A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96048"/>
              </p:ext>
            </p:extLst>
          </p:nvPr>
        </p:nvGraphicFramePr>
        <p:xfrm>
          <a:off x="5979206" y="1255868"/>
          <a:ext cx="217738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-in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Importance,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07188-0BF6-4D69-BC4A-60E264CC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3204"/>
              </p:ext>
            </p:extLst>
          </p:nvPr>
        </p:nvGraphicFramePr>
        <p:xfrm>
          <a:off x="3415850" y="1255868"/>
          <a:ext cx="2312299" cy="146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8051C6-9E18-4DD2-80E1-D36BDD736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17697"/>
              </p:ext>
            </p:extLst>
          </p:nvPr>
        </p:nvGraphicFramePr>
        <p:xfrm>
          <a:off x="3415849" y="3067819"/>
          <a:ext cx="23122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AddTodo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4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19921"/>
              </p:ext>
            </p:extLst>
          </p:nvPr>
        </p:nvGraphicFramePr>
        <p:xfrm>
          <a:off x="883665" y="1255868"/>
          <a:ext cx="2312299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Importance,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C35F89-6860-4E1C-9CA3-4EFC138A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87163"/>
              </p:ext>
            </p:extLst>
          </p:nvPr>
        </p:nvGraphicFramePr>
        <p:xfrm>
          <a:off x="5979206" y="1255868"/>
          <a:ext cx="2573951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95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SortTodo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ImportanceAsc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ListNameAsc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907188-0BF6-4D69-BC4A-60E264CC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34545"/>
              </p:ext>
            </p:extLst>
          </p:nvPr>
        </p:nvGraphicFramePr>
        <p:xfrm>
          <a:off x="3415850" y="1255868"/>
          <a:ext cx="2312299" cy="146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listNmae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C6948F7-CADE-4D60-A5DF-B78D1D52B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7350"/>
              </p:ext>
            </p:extLst>
          </p:nvPr>
        </p:nvGraphicFramePr>
        <p:xfrm>
          <a:off x="3415849" y="3008468"/>
          <a:ext cx="2312299" cy="1298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ChangeUI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ChangeUIF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DoChangeUI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2AFAC9-F965-4364-A9B6-EDE95092A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5105"/>
              </p:ext>
            </p:extLst>
          </p:nvPr>
        </p:nvGraphicFramePr>
        <p:xfrm>
          <a:off x="3415848" y="4581288"/>
          <a:ext cx="2312299" cy="113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Timer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CurrentTime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-comp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AlarmF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78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56067"/>
              </p:ext>
            </p:extLst>
          </p:nvPr>
        </p:nvGraphicFramePr>
        <p:xfrm>
          <a:off x="477023" y="1384496"/>
          <a:ext cx="1878676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LoginUI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logniButton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JoinF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FindIDnPWF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MemberInfo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CF0C9A-FC79-4045-B6A4-A50ED9FB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1663"/>
              </p:ext>
            </p:extLst>
          </p:nvPr>
        </p:nvGraphicFramePr>
        <p:xfrm>
          <a:off x="2505328" y="1384496"/>
          <a:ext cx="187867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doRegit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idField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pwField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ID, String PW, String Email)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231E6AA-E34E-4E65-8CBB-51940279E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92612"/>
              </p:ext>
            </p:extLst>
          </p:nvPr>
        </p:nvGraphicFramePr>
        <p:xfrm>
          <a:off x="4533633" y="1384496"/>
          <a:ext cx="1878676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7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sendButton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emField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FindIDnPWF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9454"/>
              </p:ext>
            </p:extLst>
          </p:nvPr>
        </p:nvGraphicFramePr>
        <p:xfrm>
          <a:off x="6561938" y="1384496"/>
          <a:ext cx="1977152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15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304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4336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ShowF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allListButton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subListButton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addSubButton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arrList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logoutButton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changeUiScroll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4297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ChangeUiF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73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62951"/>
              </p:ext>
            </p:extLst>
          </p:nvPr>
        </p:nvGraphicFramePr>
        <p:xfrm>
          <a:off x="685347" y="1384496"/>
          <a:ext cx="238609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timeLabel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semeScroll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dateScroll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hourScroll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minScroll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addTimeButton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regiSubButtion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43638"/>
              </p:ext>
            </p:extLst>
          </p:nvPr>
        </p:nvGraphicFramePr>
        <p:xfrm>
          <a:off x="6233411" y="1384496"/>
          <a:ext cx="2225242" cy="192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messageLabel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yesButton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noButton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C8E8F17-869C-4CD1-91CD-940952BF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85926"/>
              </p:ext>
            </p:extLst>
          </p:nvPr>
        </p:nvGraphicFramePr>
        <p:xfrm>
          <a:off x="3459379" y="1384496"/>
          <a:ext cx="238609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ModSubjectUI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timeLabel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nameText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proTextField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roomTextField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semeScroll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dateScroll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hourScroll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minScroll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addTimeButton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regiSubButtion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14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10436"/>
              </p:ext>
            </p:extLst>
          </p:nvPr>
        </p:nvGraphicFramePr>
        <p:xfrm>
          <a:off x="685347" y="1384496"/>
          <a:ext cx="2386098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doRegit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01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TodoTable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Importance,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892026-7528-4AE7-B831-B302E3AF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25940"/>
              </p:ext>
            </p:extLst>
          </p:nvPr>
        </p:nvGraphicFramePr>
        <p:xfrm>
          <a:off x="6233411" y="1384496"/>
          <a:ext cx="2225242" cy="192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messageLabel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yesButton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noButton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listNmae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Boundary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C8E8F17-869C-4CD1-91CD-940952BF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23495"/>
              </p:ext>
            </p:extLst>
          </p:nvPr>
        </p:nvGraphicFramePr>
        <p:xfrm>
          <a:off x="3459379" y="1384496"/>
          <a:ext cx="2386098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09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RendDayScroll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JScrollPane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doCancel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doRegit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34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Int Importance, Int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115CCAB-ED43-4770-89E0-8727C4D1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469866"/>
              </p:ext>
            </p:extLst>
          </p:nvPr>
        </p:nvGraphicFramePr>
        <p:xfrm>
          <a:off x="6233411" y="3590066"/>
          <a:ext cx="2225242" cy="1593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4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CheckAlarmUI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8618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messageLabel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turnoffButton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AlarmF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MainUIF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97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018461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2018-04-30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구분 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EditList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간 관계 표현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바운더리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이름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회원정보찾기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관련 클래스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 및 메소드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김한동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AB65BEB-1BAB-491A-8BE2-D3699A3E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41710"/>
              </p:ext>
            </p:extLst>
          </p:nvPr>
        </p:nvGraphicFramePr>
        <p:xfrm>
          <a:off x="4371214" y="3044487"/>
          <a:ext cx="711059" cy="1061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05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84051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6688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71F4026-448C-40B7-92B1-63348D5D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11" y="910846"/>
            <a:ext cx="2188171" cy="19958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0F91F6-2181-43D8-8C6B-C0345F546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44" y="4133914"/>
            <a:ext cx="1932121" cy="20897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B3BB4A-3335-435A-B5DD-5028C7AA1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1" y="2836368"/>
            <a:ext cx="3188449" cy="20897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E9DF4D-CDDF-4308-B20C-A2912A4F4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00" y="3159851"/>
            <a:ext cx="2252976" cy="943106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8765E0C-DF3E-4696-9F80-50E989F272A0}"/>
              </a:ext>
            </a:extLst>
          </p:cNvPr>
          <p:cNvCxnSpPr>
            <a:cxnSpLocks/>
          </p:cNvCxnSpPr>
          <p:nvPr/>
        </p:nvCxnSpPr>
        <p:spPr bwMode="auto">
          <a:xfrm>
            <a:off x="3646426" y="3645472"/>
            <a:ext cx="7247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001F8D-E85C-4E4B-89B9-832DC8A3F7B3}"/>
              </a:ext>
            </a:extLst>
          </p:cNvPr>
          <p:cNvCxnSpPr>
            <a:cxnSpLocks/>
          </p:cNvCxnSpPr>
          <p:nvPr/>
        </p:nvCxnSpPr>
        <p:spPr bwMode="auto">
          <a:xfrm>
            <a:off x="4710868" y="2860675"/>
            <a:ext cx="0" cy="183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403C53-8AC3-401E-BF88-A073FFB131CC}"/>
              </a:ext>
            </a:extLst>
          </p:cNvPr>
          <p:cNvCxnSpPr>
            <a:cxnSpLocks/>
          </p:cNvCxnSpPr>
          <p:nvPr/>
        </p:nvCxnSpPr>
        <p:spPr bwMode="auto">
          <a:xfrm flipH="1">
            <a:off x="5082273" y="3584657"/>
            <a:ext cx="29300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C9F4C81-725A-41E7-B715-FE231A916B50}"/>
              </a:ext>
            </a:extLst>
          </p:cNvPr>
          <p:cNvCxnSpPr/>
          <p:nvPr/>
        </p:nvCxnSpPr>
        <p:spPr bwMode="auto">
          <a:xfrm>
            <a:off x="4765675" y="4105778"/>
            <a:ext cx="0" cy="22174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3D956B-16BB-4CD0-991E-05F35C26EEB2}"/>
              </a:ext>
            </a:extLst>
          </p:cNvPr>
          <p:cNvSpPr txBox="1"/>
          <p:nvPr/>
        </p:nvSpPr>
        <p:spPr>
          <a:xfrm>
            <a:off x="4561401" y="410295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3A602B-68A1-45E0-875F-AEE9B9267E22}"/>
              </a:ext>
            </a:extLst>
          </p:cNvPr>
          <p:cNvSpPr txBox="1"/>
          <p:nvPr/>
        </p:nvSpPr>
        <p:spPr>
          <a:xfrm>
            <a:off x="4152194" y="345594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E4B424-A1E0-40FF-9964-CB11988F2C57}"/>
              </a:ext>
            </a:extLst>
          </p:cNvPr>
          <p:cNvSpPr txBox="1"/>
          <p:nvPr/>
        </p:nvSpPr>
        <p:spPr>
          <a:xfrm>
            <a:off x="4536001" y="285717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C0E359-6C59-4F22-88C1-591A0EA9905C}"/>
              </a:ext>
            </a:extLst>
          </p:cNvPr>
          <p:cNvSpPr txBox="1"/>
          <p:nvPr/>
        </p:nvSpPr>
        <p:spPr>
          <a:xfrm>
            <a:off x="5037813" y="339514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19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54E9C99-1E77-49C5-BC84-460183A4B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02784"/>
              </p:ext>
            </p:extLst>
          </p:nvPr>
        </p:nvGraphicFramePr>
        <p:xfrm>
          <a:off x="2542049" y="2112289"/>
          <a:ext cx="8420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8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210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LoginUI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79287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79287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BEB631A-2D9A-4DB3-AFE3-14ECCF6FA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31529"/>
              </p:ext>
            </p:extLst>
          </p:nvPr>
        </p:nvGraphicFramePr>
        <p:xfrm>
          <a:off x="3999202" y="2015422"/>
          <a:ext cx="95345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699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E43F10F-4569-4B1E-AE2F-D1EFD133F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29434"/>
              </p:ext>
            </p:extLst>
          </p:nvPr>
        </p:nvGraphicFramePr>
        <p:xfrm>
          <a:off x="5567732" y="2108080"/>
          <a:ext cx="1186225" cy="897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225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17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FindIUserUI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3360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23909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8086C50-D26E-4C63-8CF0-B22DE7236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9700"/>
              </p:ext>
            </p:extLst>
          </p:nvPr>
        </p:nvGraphicFramePr>
        <p:xfrm>
          <a:off x="6006808" y="4922256"/>
          <a:ext cx="842080" cy="870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8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0706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F58EFDE-854A-45B3-AF3F-018F1DB3E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33436"/>
              </p:ext>
            </p:extLst>
          </p:nvPr>
        </p:nvGraphicFramePr>
        <p:xfrm>
          <a:off x="2544837" y="3447532"/>
          <a:ext cx="8392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93983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6B15483-6F58-4BDF-A906-906768F28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22637"/>
              </p:ext>
            </p:extLst>
          </p:nvPr>
        </p:nvGraphicFramePr>
        <p:xfrm>
          <a:off x="4078461" y="3398391"/>
          <a:ext cx="79493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3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41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6953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19859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F7FAE8B-7834-4263-B76B-04C418DE9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77570"/>
              </p:ext>
            </p:extLst>
          </p:nvPr>
        </p:nvGraphicFramePr>
        <p:xfrm>
          <a:off x="5553664" y="3451991"/>
          <a:ext cx="122381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FindIDnPW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0387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9F37513-5FF8-4919-84E9-5A05BE587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06111"/>
              </p:ext>
            </p:extLst>
          </p:nvPr>
        </p:nvGraphicFramePr>
        <p:xfrm>
          <a:off x="3985966" y="4950392"/>
          <a:ext cx="95345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791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821CB1-26A3-453D-A477-2550810365E1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 bwMode="auto">
          <a:xfrm>
            <a:off x="2963089" y="2935249"/>
            <a:ext cx="1394" cy="5122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169FE2-10D0-4AAB-B8C7-0B4BFA2A6877}"/>
              </a:ext>
            </a:extLst>
          </p:cNvPr>
          <p:cNvSpPr txBox="1"/>
          <p:nvPr/>
        </p:nvSpPr>
        <p:spPr>
          <a:xfrm>
            <a:off x="2724933" y="29251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4C3A04-00C4-4A6E-AB46-814422F09758}"/>
              </a:ext>
            </a:extLst>
          </p:cNvPr>
          <p:cNvSpPr txBox="1"/>
          <p:nvPr/>
        </p:nvSpPr>
        <p:spPr>
          <a:xfrm>
            <a:off x="2724933" y="322115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A79D2D8-ADEB-460C-8744-4A2FD617CE3E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 bwMode="auto">
          <a:xfrm>
            <a:off x="4475930" y="3051742"/>
            <a:ext cx="0" cy="3466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483BF-7D81-4BC6-9920-B3321ECCA62F}"/>
              </a:ext>
            </a:extLst>
          </p:cNvPr>
          <p:cNvSpPr txBox="1"/>
          <p:nvPr/>
        </p:nvSpPr>
        <p:spPr>
          <a:xfrm>
            <a:off x="4227144" y="30360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A6CAD4-5E9E-40CF-B62C-EE149279397A}"/>
              </a:ext>
            </a:extLst>
          </p:cNvPr>
          <p:cNvSpPr txBox="1"/>
          <p:nvPr/>
        </p:nvSpPr>
        <p:spPr>
          <a:xfrm>
            <a:off x="4227144" y="32055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2A0C4B-AABB-4BA7-9A1C-58C3CA3A9E1A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 bwMode="auto">
          <a:xfrm>
            <a:off x="6160844" y="3005562"/>
            <a:ext cx="4725" cy="4464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3FBBFA1-A392-48CF-A323-716C7E734D69}"/>
              </a:ext>
            </a:extLst>
          </p:cNvPr>
          <p:cNvSpPr txBox="1"/>
          <p:nvPr/>
        </p:nvSpPr>
        <p:spPr>
          <a:xfrm>
            <a:off x="5933008" y="301233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7F26BF-A888-4278-BEA0-E8464B20A0A0}"/>
              </a:ext>
            </a:extLst>
          </p:cNvPr>
          <p:cNvSpPr txBox="1"/>
          <p:nvPr/>
        </p:nvSpPr>
        <p:spPr>
          <a:xfrm>
            <a:off x="5933008" y="32520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4B43282-3930-4BC4-918D-DDD0B917CE82}"/>
              </a:ext>
            </a:extLst>
          </p:cNvPr>
          <p:cNvCxnSpPr/>
          <p:nvPr/>
        </p:nvCxnSpPr>
        <p:spPr bwMode="auto">
          <a:xfrm>
            <a:off x="4462694" y="4221351"/>
            <a:ext cx="0" cy="3890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DDE380C-627A-43CB-A539-FC9026F6E7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 bwMode="auto">
          <a:xfrm rot="5400000">
            <a:off x="4976412" y="3761234"/>
            <a:ext cx="675441" cy="17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D51B405-9361-4AB0-87DF-4FB2189A091D}"/>
              </a:ext>
            </a:extLst>
          </p:cNvPr>
          <p:cNvSpPr txBox="1"/>
          <p:nvPr/>
        </p:nvSpPr>
        <p:spPr>
          <a:xfrm>
            <a:off x="2750723" y="424575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2A3216-CD5B-4B57-AE5F-269D3A062391}"/>
              </a:ext>
            </a:extLst>
          </p:cNvPr>
          <p:cNvSpPr txBox="1"/>
          <p:nvPr/>
        </p:nvSpPr>
        <p:spPr>
          <a:xfrm>
            <a:off x="4270034" y="42176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B14709-EE3A-4C01-A8F3-0F008283429B}"/>
              </a:ext>
            </a:extLst>
          </p:cNvPr>
          <p:cNvSpPr txBox="1"/>
          <p:nvPr/>
        </p:nvSpPr>
        <p:spPr>
          <a:xfrm>
            <a:off x="5958160" y="42316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1D14A-6098-41DE-B784-C91652543D40}"/>
              </a:ext>
            </a:extLst>
          </p:cNvPr>
          <p:cNvSpPr txBox="1"/>
          <p:nvPr/>
        </p:nvSpPr>
        <p:spPr>
          <a:xfrm>
            <a:off x="4452907" y="4738126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894B147-CBAC-4694-9E64-FEC7DE113370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 bwMode="auto">
          <a:xfrm rot="16200000" flipH="1">
            <a:off x="3373638" y="3861336"/>
            <a:ext cx="679900" cy="14982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0E06C77-B849-4CE8-AF6C-379C437C49A1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 bwMode="auto">
          <a:xfrm flipV="1">
            <a:off x="4939423" y="5357729"/>
            <a:ext cx="1067385" cy="41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D98FB0F-7F90-4F94-9282-5F9011EB86A1}"/>
              </a:ext>
            </a:extLst>
          </p:cNvPr>
          <p:cNvSpPr txBox="1"/>
          <p:nvPr/>
        </p:nvSpPr>
        <p:spPr>
          <a:xfrm>
            <a:off x="5788885" y="5357729"/>
            <a:ext cx="225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8A54DD-EBD9-4AC9-8AAA-126F9F860902}"/>
              </a:ext>
            </a:extLst>
          </p:cNvPr>
          <p:cNvSpPr txBox="1"/>
          <p:nvPr/>
        </p:nvSpPr>
        <p:spPr>
          <a:xfrm>
            <a:off x="4895798" y="53554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2B5796F7-2913-4994-96D8-6F5EA6D64806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rot="5400000" flipH="1" flipV="1">
            <a:off x="3394823" y="1044481"/>
            <a:ext cx="636075" cy="14995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E8594FE-8AAE-4526-B098-6B1CF2F67368}"/>
              </a:ext>
            </a:extLst>
          </p:cNvPr>
          <p:cNvCxnSpPr>
            <a:cxnSpLocks/>
            <a:endCxn id="20" idx="0"/>
          </p:cNvCxnSpPr>
          <p:nvPr/>
        </p:nvCxnSpPr>
        <p:spPr bwMode="auto">
          <a:xfrm>
            <a:off x="4475930" y="1756272"/>
            <a:ext cx="0" cy="2591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FF26E84-801B-4F69-BE5B-5E4F1064EFF2}"/>
              </a:ext>
            </a:extLst>
          </p:cNvPr>
          <p:cNvCxnSpPr>
            <a:endCxn id="21" idx="0"/>
          </p:cNvCxnSpPr>
          <p:nvPr/>
        </p:nvCxnSpPr>
        <p:spPr bwMode="auto">
          <a:xfrm>
            <a:off x="4475930" y="1756272"/>
            <a:ext cx="1684914" cy="35180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E23E0CB-32D4-49ED-9269-E189F6E6C01F}"/>
              </a:ext>
            </a:extLst>
          </p:cNvPr>
          <p:cNvSpPr txBox="1"/>
          <p:nvPr/>
        </p:nvSpPr>
        <p:spPr>
          <a:xfrm>
            <a:off x="2701005" y="18836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1EBCB2F-3616-4176-89D4-203CD22F0C3E}"/>
              </a:ext>
            </a:extLst>
          </p:cNvPr>
          <p:cNvSpPr txBox="1"/>
          <p:nvPr/>
        </p:nvSpPr>
        <p:spPr>
          <a:xfrm>
            <a:off x="4230797" y="179929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62CAC5-3865-4352-8CD9-2EE890886158}"/>
              </a:ext>
            </a:extLst>
          </p:cNvPr>
          <p:cNvSpPr txBox="1"/>
          <p:nvPr/>
        </p:nvSpPr>
        <p:spPr>
          <a:xfrm>
            <a:off x="5933008" y="18463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71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CCFB6B2-82BB-43DE-815D-A0CCF2DBD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43184"/>
              </p:ext>
            </p:extLst>
          </p:nvPr>
        </p:nvGraphicFramePr>
        <p:xfrm>
          <a:off x="1678568" y="4788326"/>
          <a:ext cx="151582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2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A4F959-804E-4D10-88BF-4236A0F4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08660"/>
              </p:ext>
            </p:extLst>
          </p:nvPr>
        </p:nvGraphicFramePr>
        <p:xfrm>
          <a:off x="6161585" y="4755246"/>
          <a:ext cx="10937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04651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7B5D8DE-13E0-4C22-9162-A34711345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29851"/>
              </p:ext>
            </p:extLst>
          </p:nvPr>
        </p:nvGraphicFramePr>
        <p:xfrm>
          <a:off x="3927998" y="4755246"/>
          <a:ext cx="151582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2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ModSubjectUI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2589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07290BB-805C-4078-BE1D-9689478E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97282"/>
              </p:ext>
            </p:extLst>
          </p:nvPr>
        </p:nvGraphicFramePr>
        <p:xfrm>
          <a:off x="4137269" y="1035798"/>
          <a:ext cx="10886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69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055580C-3EB2-43AD-9794-0031EE596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00996"/>
              </p:ext>
            </p:extLst>
          </p:nvPr>
        </p:nvGraphicFramePr>
        <p:xfrm>
          <a:off x="1764618" y="3548681"/>
          <a:ext cx="134372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72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C169EC8-DC4A-4B34-A10D-EAF422B7F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09520"/>
              </p:ext>
            </p:extLst>
          </p:nvPr>
        </p:nvGraphicFramePr>
        <p:xfrm>
          <a:off x="4192076" y="2223235"/>
          <a:ext cx="97907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7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54810B6-50A1-4A12-BB96-4B7E026CE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03285"/>
              </p:ext>
            </p:extLst>
          </p:nvPr>
        </p:nvGraphicFramePr>
        <p:xfrm>
          <a:off x="4082460" y="3548681"/>
          <a:ext cx="11983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30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6B6C5332-AAF5-40EC-B8B6-7372BC7A1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65595"/>
              </p:ext>
            </p:extLst>
          </p:nvPr>
        </p:nvGraphicFramePr>
        <p:xfrm>
          <a:off x="6111201" y="3548681"/>
          <a:ext cx="119830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308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53F2B76-B03B-4216-B15F-15DC5C3D3FE3}"/>
              </a:ext>
            </a:extLst>
          </p:cNvPr>
          <p:cNvCxnSpPr>
            <a:cxnSpLocks/>
            <a:stCxn id="40" idx="2"/>
            <a:endCxn id="16" idx="0"/>
          </p:cNvCxnSpPr>
          <p:nvPr/>
        </p:nvCxnSpPr>
        <p:spPr bwMode="auto">
          <a:xfrm>
            <a:off x="2436479" y="4371641"/>
            <a:ext cx="0" cy="4166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051589-6951-46CB-B13B-D0DD9A1FF30F}"/>
              </a:ext>
            </a:extLst>
          </p:cNvPr>
          <p:cNvCxnSpPr>
            <a:cxnSpLocks/>
            <a:stCxn id="42" idx="2"/>
            <a:endCxn id="18" idx="0"/>
          </p:cNvCxnSpPr>
          <p:nvPr/>
        </p:nvCxnSpPr>
        <p:spPr bwMode="auto">
          <a:xfrm>
            <a:off x="4681614" y="4371641"/>
            <a:ext cx="4294" cy="3836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B129DD3-4902-4D61-9174-9D83AAE3227E}"/>
              </a:ext>
            </a:extLst>
          </p:cNvPr>
          <p:cNvCxnSpPr>
            <a:cxnSpLocks/>
            <a:stCxn id="43" idx="2"/>
            <a:endCxn id="17" idx="0"/>
          </p:cNvCxnSpPr>
          <p:nvPr/>
        </p:nvCxnSpPr>
        <p:spPr bwMode="auto">
          <a:xfrm rot="5400000">
            <a:off x="6517616" y="4562506"/>
            <a:ext cx="383605" cy="187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2ED0E6E-6474-497C-B92E-2A3ED76F6BC4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 bwMode="auto">
          <a:xfrm rot="5400000" flipH="1" flipV="1">
            <a:off x="3307803" y="2174871"/>
            <a:ext cx="502486" cy="22451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6FA49FC-C6F0-4B04-BED5-84287C0EC8DE}"/>
              </a:ext>
            </a:extLst>
          </p:cNvPr>
          <p:cNvCxnSpPr>
            <a:endCxn id="42" idx="0"/>
          </p:cNvCxnSpPr>
          <p:nvPr/>
        </p:nvCxnSpPr>
        <p:spPr bwMode="auto">
          <a:xfrm flipH="1">
            <a:off x="4681614" y="3297438"/>
            <a:ext cx="4294" cy="2512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B03DD77-A3A4-42EE-831B-37178C3B33B7}"/>
              </a:ext>
            </a:extLst>
          </p:cNvPr>
          <p:cNvCxnSpPr>
            <a:cxnSpLocks/>
          </p:cNvCxnSpPr>
          <p:nvPr/>
        </p:nvCxnSpPr>
        <p:spPr bwMode="auto">
          <a:xfrm>
            <a:off x="4685908" y="3307719"/>
            <a:ext cx="2024447" cy="25124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9CE435-4804-4651-86D9-B0BD7303F165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 bwMode="auto">
          <a:xfrm flipV="1">
            <a:off x="4681614" y="1858758"/>
            <a:ext cx="1" cy="3644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5ECDB83-5077-4652-9B15-38600AFE5C1D}"/>
              </a:ext>
            </a:extLst>
          </p:cNvPr>
          <p:cNvSpPr txBox="1"/>
          <p:nvPr/>
        </p:nvSpPr>
        <p:spPr>
          <a:xfrm>
            <a:off x="2203535" y="45574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E86A49-834D-44B6-934C-2920BA7EBA83}"/>
              </a:ext>
            </a:extLst>
          </p:cNvPr>
          <p:cNvSpPr txBox="1"/>
          <p:nvPr/>
        </p:nvSpPr>
        <p:spPr>
          <a:xfrm>
            <a:off x="2203535" y="434915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8C70C1-DCD8-46DC-A9DD-D8E03B47B27D}"/>
              </a:ext>
            </a:extLst>
          </p:cNvPr>
          <p:cNvSpPr txBox="1"/>
          <p:nvPr/>
        </p:nvSpPr>
        <p:spPr>
          <a:xfrm>
            <a:off x="4474894" y="43326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3D5BCA-21FB-437F-8A79-27B7DACDBE36}"/>
              </a:ext>
            </a:extLst>
          </p:cNvPr>
          <p:cNvSpPr txBox="1"/>
          <p:nvPr/>
        </p:nvSpPr>
        <p:spPr>
          <a:xfrm>
            <a:off x="4474894" y="456583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B5E2BB-4698-4691-A2F0-2B9A44E3FB8B}"/>
              </a:ext>
            </a:extLst>
          </p:cNvPr>
          <p:cNvSpPr txBox="1"/>
          <p:nvPr/>
        </p:nvSpPr>
        <p:spPr>
          <a:xfrm>
            <a:off x="6497467" y="43326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BE72E6-EB6C-4346-B7C3-61432B8EA63A}"/>
              </a:ext>
            </a:extLst>
          </p:cNvPr>
          <p:cNvSpPr txBox="1"/>
          <p:nvPr/>
        </p:nvSpPr>
        <p:spPr>
          <a:xfrm>
            <a:off x="6497467" y="45574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215DA1-9622-4DE0-A16B-4D20846192C5}"/>
              </a:ext>
            </a:extLst>
          </p:cNvPr>
          <p:cNvSpPr txBox="1"/>
          <p:nvPr/>
        </p:nvSpPr>
        <p:spPr>
          <a:xfrm>
            <a:off x="2222694" y="332909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270F07-71FF-4E45-BE75-835C866FF986}"/>
              </a:ext>
            </a:extLst>
          </p:cNvPr>
          <p:cNvSpPr txBox="1"/>
          <p:nvPr/>
        </p:nvSpPr>
        <p:spPr>
          <a:xfrm>
            <a:off x="4437122" y="333108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C548C3-7716-4294-BB5B-9AD966669585}"/>
              </a:ext>
            </a:extLst>
          </p:cNvPr>
          <p:cNvSpPr txBox="1"/>
          <p:nvPr/>
        </p:nvSpPr>
        <p:spPr>
          <a:xfrm>
            <a:off x="6494727" y="33191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F20CE7-36F4-4162-A52C-BEF6036C1911}"/>
              </a:ext>
            </a:extLst>
          </p:cNvPr>
          <p:cNvSpPr txBox="1"/>
          <p:nvPr/>
        </p:nvSpPr>
        <p:spPr>
          <a:xfrm>
            <a:off x="4448971" y="185580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2A92AA-07C9-45C2-A082-8D2F1A1A863D}"/>
              </a:ext>
            </a:extLst>
          </p:cNvPr>
          <p:cNvSpPr txBox="1"/>
          <p:nvPr/>
        </p:nvSpPr>
        <p:spPr>
          <a:xfrm>
            <a:off x="4448971" y="205232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003033-0672-438A-BB55-D8E193BC8DD6}"/>
              </a:ext>
            </a:extLst>
          </p:cNvPr>
          <p:cNvSpPr txBox="1"/>
          <p:nvPr/>
        </p:nvSpPr>
        <p:spPr>
          <a:xfrm>
            <a:off x="4697757" y="3020445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5AB345D-0611-408F-A7BD-76C170F39D08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 rot="16200000" flipH="1">
            <a:off x="3373263" y="4674501"/>
            <a:ext cx="375861" cy="224942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A3A487F-3D53-4F8F-B208-11EEAF40900C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 flipH="1">
            <a:off x="4681614" y="5578206"/>
            <a:ext cx="4294" cy="6750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2E45AC3-6042-42F4-B7AF-C484F37EF231}"/>
              </a:ext>
            </a:extLst>
          </p:cNvPr>
          <p:cNvCxnSpPr>
            <a:endCxn id="17" idx="2"/>
          </p:cNvCxnSpPr>
          <p:nvPr/>
        </p:nvCxnSpPr>
        <p:spPr bwMode="auto">
          <a:xfrm flipV="1">
            <a:off x="4697757" y="5578206"/>
            <a:ext cx="2010724" cy="40894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8298D34-EE7F-4CE6-8027-90763FB4A307}"/>
              </a:ext>
            </a:extLst>
          </p:cNvPr>
          <p:cNvSpPr txBox="1"/>
          <p:nvPr/>
        </p:nvSpPr>
        <p:spPr>
          <a:xfrm>
            <a:off x="2187693" y="557820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450824-2775-4B8C-9341-4340E450C27E}"/>
              </a:ext>
            </a:extLst>
          </p:cNvPr>
          <p:cNvSpPr txBox="1"/>
          <p:nvPr/>
        </p:nvSpPr>
        <p:spPr>
          <a:xfrm>
            <a:off x="4459494" y="55990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05D93F-F053-429E-9EBB-A1A7CC36FA88}"/>
              </a:ext>
            </a:extLst>
          </p:cNvPr>
          <p:cNvSpPr txBox="1"/>
          <p:nvPr/>
        </p:nvSpPr>
        <p:spPr>
          <a:xfrm>
            <a:off x="6459695" y="555726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75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6A81B8D-5DFB-498F-8AE1-688F7DD9F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50086"/>
              </p:ext>
            </p:extLst>
          </p:nvPr>
        </p:nvGraphicFramePr>
        <p:xfrm>
          <a:off x="6878177" y="937477"/>
          <a:ext cx="102261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1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C377BC8-7DC8-4C11-BC0F-A6A45A293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30981"/>
              </p:ext>
            </p:extLst>
          </p:nvPr>
        </p:nvGraphicFramePr>
        <p:xfrm>
          <a:off x="6912756" y="4282901"/>
          <a:ext cx="953457" cy="902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5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19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33910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25954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B218515-E570-4441-93BE-0241B179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47929"/>
              </p:ext>
            </p:extLst>
          </p:nvPr>
        </p:nvGraphicFramePr>
        <p:xfrm>
          <a:off x="6842589" y="2569445"/>
          <a:ext cx="1093792" cy="84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9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EditListUI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8457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4DEEB36-D7C8-4EDC-ABCE-56A03E9A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64105"/>
              </p:ext>
            </p:extLst>
          </p:nvPr>
        </p:nvGraphicFramePr>
        <p:xfrm>
          <a:off x="992870" y="2568124"/>
          <a:ext cx="9549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932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5909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2B56E6A-2F65-485F-9A69-6D3045BEF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23812"/>
              </p:ext>
            </p:extLst>
          </p:nvPr>
        </p:nvGraphicFramePr>
        <p:xfrm>
          <a:off x="2725529" y="2580872"/>
          <a:ext cx="112497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97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8988CBC-033F-4E1B-9DDB-78E551EFB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89190"/>
              </p:ext>
            </p:extLst>
          </p:nvPr>
        </p:nvGraphicFramePr>
        <p:xfrm>
          <a:off x="4808543" y="939245"/>
          <a:ext cx="111159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9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7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547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49BC0BA-B6AE-473B-87FF-7D0C37F2C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46911"/>
              </p:ext>
            </p:extLst>
          </p:nvPr>
        </p:nvGraphicFramePr>
        <p:xfrm>
          <a:off x="4886871" y="2580872"/>
          <a:ext cx="95493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93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EditTodo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5426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DB0F7C0-92A6-4A72-BAF3-B8E1C6BD2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74320"/>
              </p:ext>
            </p:extLst>
          </p:nvPr>
        </p:nvGraphicFramePr>
        <p:xfrm>
          <a:off x="4830390" y="4325105"/>
          <a:ext cx="10678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89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DelTodo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65202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1FEA788-83AB-434E-864C-ADF4EF710A77}"/>
              </a:ext>
            </a:extLst>
          </p:cNvPr>
          <p:cNvCxnSpPr>
            <a:cxnSpLocks/>
            <a:stCxn id="38" idx="3"/>
            <a:endCxn id="10" idx="1"/>
          </p:cNvCxnSpPr>
          <p:nvPr/>
        </p:nvCxnSpPr>
        <p:spPr bwMode="auto">
          <a:xfrm flipV="1">
            <a:off x="5920134" y="1348957"/>
            <a:ext cx="958043" cy="17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BAE8EB-C124-4E2C-AC8B-CE3CCFA347EF}"/>
              </a:ext>
            </a:extLst>
          </p:cNvPr>
          <p:cNvCxnSpPr>
            <a:cxnSpLocks/>
            <a:stCxn id="45" idx="3"/>
            <a:endCxn id="12" idx="1"/>
          </p:cNvCxnSpPr>
          <p:nvPr/>
        </p:nvCxnSpPr>
        <p:spPr bwMode="auto">
          <a:xfrm>
            <a:off x="5841804" y="2992352"/>
            <a:ext cx="1000785" cy="1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6C1ABAB-A45C-4A42-9158-2AB3949AFAA0}"/>
              </a:ext>
            </a:extLst>
          </p:cNvPr>
          <p:cNvCxnSpPr>
            <a:cxnSpLocks/>
            <a:stCxn id="47" idx="3"/>
            <a:endCxn id="11" idx="1"/>
          </p:cNvCxnSpPr>
          <p:nvPr/>
        </p:nvCxnSpPr>
        <p:spPr bwMode="auto">
          <a:xfrm flipV="1">
            <a:off x="5898283" y="4734394"/>
            <a:ext cx="1014473" cy="21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B9A41B5-CE57-450F-A574-54C829AFAFB7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 bwMode="auto">
          <a:xfrm rot="10800000" flipV="1">
            <a:off x="3850507" y="1350724"/>
            <a:ext cx="958037" cy="16416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C10D461-C23A-4C2E-A8FF-9074B6F4E1AD}"/>
              </a:ext>
            </a:extLst>
          </p:cNvPr>
          <p:cNvCxnSpPr>
            <a:cxnSpLocks/>
            <a:endCxn id="45" idx="1"/>
          </p:cNvCxnSpPr>
          <p:nvPr/>
        </p:nvCxnSpPr>
        <p:spPr bwMode="auto">
          <a:xfrm flipV="1">
            <a:off x="4329525" y="2992352"/>
            <a:ext cx="557346" cy="1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1393A63-DF81-4018-8590-24B9740AE97A}"/>
              </a:ext>
            </a:extLst>
          </p:cNvPr>
          <p:cNvCxnSpPr>
            <a:endCxn id="47" idx="1"/>
          </p:cNvCxnSpPr>
          <p:nvPr/>
        </p:nvCxnSpPr>
        <p:spPr bwMode="auto">
          <a:xfrm rot="16200000" flipH="1">
            <a:off x="3701467" y="3607661"/>
            <a:ext cx="1756981" cy="50086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319187-CFB3-42B6-A021-D3B5820A93C1}"/>
              </a:ext>
            </a:extLst>
          </p:cNvPr>
          <p:cNvCxnSpPr>
            <a:endCxn id="36" idx="3"/>
          </p:cNvCxnSpPr>
          <p:nvPr/>
        </p:nvCxnSpPr>
        <p:spPr bwMode="auto">
          <a:xfrm flipH="1">
            <a:off x="1947802" y="2979602"/>
            <a:ext cx="777727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033C9BF-EB75-4A18-8DDE-EEED22954B28}"/>
              </a:ext>
            </a:extLst>
          </p:cNvPr>
          <p:cNvSpPr txBox="1"/>
          <p:nvPr/>
        </p:nvSpPr>
        <p:spPr>
          <a:xfrm>
            <a:off x="1924455" y="274745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5F91EC-1E83-4CD0-A9AA-41F4D5EE24BA}"/>
              </a:ext>
            </a:extLst>
          </p:cNvPr>
          <p:cNvSpPr txBox="1"/>
          <p:nvPr/>
        </p:nvSpPr>
        <p:spPr>
          <a:xfrm>
            <a:off x="2504773" y="274745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1F4319-3503-4E25-9BAE-D60EFC977503}"/>
              </a:ext>
            </a:extLst>
          </p:cNvPr>
          <p:cNvSpPr txBox="1"/>
          <p:nvPr/>
        </p:nvSpPr>
        <p:spPr>
          <a:xfrm>
            <a:off x="4572000" y="11135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970D3F-0FFC-4A5D-B09C-A1CC36AA8CD9}"/>
              </a:ext>
            </a:extLst>
          </p:cNvPr>
          <p:cNvSpPr txBox="1"/>
          <p:nvPr/>
        </p:nvSpPr>
        <p:spPr>
          <a:xfrm>
            <a:off x="4602505" y="276789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4EF12D-9B8F-4354-85B1-240AFBD61835}"/>
              </a:ext>
            </a:extLst>
          </p:cNvPr>
          <p:cNvSpPr txBox="1"/>
          <p:nvPr/>
        </p:nvSpPr>
        <p:spPr>
          <a:xfrm>
            <a:off x="4572000" y="447114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90D186-23B3-4613-9B1B-3FD2A0A677A7}"/>
              </a:ext>
            </a:extLst>
          </p:cNvPr>
          <p:cNvSpPr txBox="1"/>
          <p:nvPr/>
        </p:nvSpPr>
        <p:spPr>
          <a:xfrm>
            <a:off x="6623983" y="113621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3997F9-93C1-4EA8-9F01-C3BAF82AF046}"/>
              </a:ext>
            </a:extLst>
          </p:cNvPr>
          <p:cNvSpPr txBox="1"/>
          <p:nvPr/>
        </p:nvSpPr>
        <p:spPr>
          <a:xfrm>
            <a:off x="5881973" y="113621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14A878-4B96-4520-9355-5F7D32E12584}"/>
              </a:ext>
            </a:extLst>
          </p:cNvPr>
          <p:cNvSpPr txBox="1"/>
          <p:nvPr/>
        </p:nvSpPr>
        <p:spPr>
          <a:xfrm>
            <a:off x="5867905" y="27709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B7145E8-33C9-48CB-B0AC-C3141C6CF416}"/>
              </a:ext>
            </a:extLst>
          </p:cNvPr>
          <p:cNvSpPr txBox="1"/>
          <p:nvPr/>
        </p:nvSpPr>
        <p:spPr>
          <a:xfrm>
            <a:off x="6539797" y="27871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191BA8-B3AD-4A8F-9BFC-C6F67F986A26}"/>
              </a:ext>
            </a:extLst>
          </p:cNvPr>
          <p:cNvSpPr txBox="1"/>
          <p:nvPr/>
        </p:nvSpPr>
        <p:spPr>
          <a:xfrm>
            <a:off x="5881973" y="45116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95019F-5955-4E38-84D5-31E1D4B324A2}"/>
              </a:ext>
            </a:extLst>
          </p:cNvPr>
          <p:cNvSpPr txBox="1"/>
          <p:nvPr/>
        </p:nvSpPr>
        <p:spPr>
          <a:xfrm>
            <a:off x="6642295" y="45116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B63E96-A277-44E6-8B2A-BDF3ABC1382D}"/>
              </a:ext>
            </a:extLst>
          </p:cNvPr>
          <p:cNvSpPr txBox="1"/>
          <p:nvPr/>
        </p:nvSpPr>
        <p:spPr>
          <a:xfrm>
            <a:off x="3864575" y="2764943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6A3A95E-CEEF-49A2-A5A5-B77FC3673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35513"/>
              </p:ext>
            </p:extLst>
          </p:nvPr>
        </p:nvGraphicFramePr>
        <p:xfrm>
          <a:off x="4822612" y="5422768"/>
          <a:ext cx="1121807" cy="82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39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SortTodo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259826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18795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69366C9D-24F2-49C2-8B8A-B6CD2874B35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011087" y="5023096"/>
            <a:ext cx="1132646" cy="49040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4D243DE-99AF-4DF9-A252-CA55728EEE78}"/>
              </a:ext>
            </a:extLst>
          </p:cNvPr>
          <p:cNvSpPr txBox="1"/>
          <p:nvPr/>
        </p:nvSpPr>
        <p:spPr>
          <a:xfrm>
            <a:off x="4581604" y="558246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9A1AB55-FFC7-45E5-AEEC-071489B21518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7900794" y="1348957"/>
            <a:ext cx="1036372" cy="163196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69ABCB9-3AB0-4573-AC05-7105765A9ED5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2333" y="2978284"/>
            <a:ext cx="1004833" cy="26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64BAB399-026A-4573-A2F2-E67DB536AC12}"/>
              </a:ext>
            </a:extLst>
          </p:cNvPr>
          <p:cNvCxnSpPr>
            <a:cxnSpLocks/>
            <a:endCxn id="11" idx="3"/>
          </p:cNvCxnSpPr>
          <p:nvPr/>
        </p:nvCxnSpPr>
        <p:spPr bwMode="auto">
          <a:xfrm rot="5400000">
            <a:off x="7273288" y="3588701"/>
            <a:ext cx="1738619" cy="552767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57209B4-1D04-4561-8569-2F968DFD7E42}"/>
              </a:ext>
            </a:extLst>
          </p:cNvPr>
          <p:cNvCxnSpPr/>
          <p:nvPr/>
        </p:nvCxnSpPr>
        <p:spPr bwMode="auto">
          <a:xfrm>
            <a:off x="5898283" y="5813294"/>
            <a:ext cx="252069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DF59E5A-415B-4CFB-B655-CC7A878F2A00}"/>
              </a:ext>
            </a:extLst>
          </p:cNvPr>
          <p:cNvCxnSpPr/>
          <p:nvPr/>
        </p:nvCxnSpPr>
        <p:spPr bwMode="auto">
          <a:xfrm>
            <a:off x="8418980" y="4734394"/>
            <a:ext cx="1" cy="1100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1677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4160E-0235-4AEF-A61A-7EFFC3052BBA}"/>
              </a:ext>
            </a:extLst>
          </p:cNvPr>
          <p:cNvSpPr txBox="1"/>
          <p:nvPr/>
        </p:nvSpPr>
        <p:spPr>
          <a:xfrm>
            <a:off x="221964" y="910846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DA7C0B7-F281-476D-927A-6D1FA71B9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57638"/>
              </p:ext>
            </p:extLst>
          </p:nvPr>
        </p:nvGraphicFramePr>
        <p:xfrm>
          <a:off x="3123301" y="1932064"/>
          <a:ext cx="137548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485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CheckAlarmUI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71084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F99D921E-C584-4F1D-9904-53A8BF8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00773"/>
              </p:ext>
            </p:extLst>
          </p:nvPr>
        </p:nvGraphicFramePr>
        <p:xfrm>
          <a:off x="7018964" y="3483388"/>
          <a:ext cx="63386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61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UIDB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185909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FB50E3D2-FA7C-4531-A120-C706A9AC4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85388"/>
              </p:ext>
            </p:extLst>
          </p:nvPr>
        </p:nvGraphicFramePr>
        <p:xfrm>
          <a:off x="3209164" y="3466109"/>
          <a:ext cx="120376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760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ChangeUI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64F43A4-2239-4683-8665-D3ADCAD65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65153"/>
              </p:ext>
            </p:extLst>
          </p:nvPr>
        </p:nvGraphicFramePr>
        <p:xfrm>
          <a:off x="5271354" y="2038744"/>
          <a:ext cx="81852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26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Timer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DB91D4-6945-4280-8E6C-518981C7741A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 bwMode="auto">
          <a:xfrm>
            <a:off x="4498786" y="2450224"/>
            <a:ext cx="7725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2486B5-8125-4D83-ACC6-60ADA487563F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 bwMode="auto">
          <a:xfrm>
            <a:off x="4412924" y="3877589"/>
            <a:ext cx="2606040" cy="172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E0EDA6-7BBA-4DDC-9677-B45D28D124AD}"/>
              </a:ext>
            </a:extLst>
          </p:cNvPr>
          <p:cNvSpPr txBox="1"/>
          <p:nvPr/>
        </p:nvSpPr>
        <p:spPr>
          <a:xfrm>
            <a:off x="4438734" y="221991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881132-AC2F-40C8-86FF-5E00876B0292}"/>
              </a:ext>
            </a:extLst>
          </p:cNvPr>
          <p:cNvSpPr txBox="1"/>
          <p:nvPr/>
        </p:nvSpPr>
        <p:spPr>
          <a:xfrm>
            <a:off x="4356675" y="364624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9E3CB8-1786-49AF-8F06-D2E397D481BE}"/>
              </a:ext>
            </a:extLst>
          </p:cNvPr>
          <p:cNvSpPr txBox="1"/>
          <p:nvPr/>
        </p:nvSpPr>
        <p:spPr>
          <a:xfrm>
            <a:off x="6770178" y="364675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7D9A6B-144D-4BA9-B9FB-FA85203E7E69}"/>
              </a:ext>
            </a:extLst>
          </p:cNvPr>
          <p:cNvSpPr txBox="1"/>
          <p:nvPr/>
        </p:nvSpPr>
        <p:spPr>
          <a:xfrm>
            <a:off x="4978387" y="2228579"/>
            <a:ext cx="453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0..*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AB557D1-ED73-4C2A-A66A-798C0FDC51CA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236985" y="2450224"/>
            <a:ext cx="1886316" cy="62168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C57D25D-F63C-457E-B40F-BD256DFA79A1}"/>
              </a:ext>
            </a:extLst>
          </p:cNvPr>
          <p:cNvCxnSpPr/>
          <p:nvPr/>
        </p:nvCxnSpPr>
        <p:spPr bwMode="auto">
          <a:xfrm>
            <a:off x="2180142" y="3071908"/>
            <a:ext cx="0" cy="8051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68BF60-47B2-456B-B938-327F458E8577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180142" y="3877589"/>
            <a:ext cx="1029022" cy="86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14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84151"/>
              </p:ext>
            </p:extLst>
          </p:nvPr>
        </p:nvGraphicFramePr>
        <p:xfrm>
          <a:off x="730706" y="1451785"/>
          <a:ext cx="2177387" cy="157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MemberInfo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21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DF7025-080A-47BE-B48A-E97D9512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38138"/>
              </p:ext>
            </p:extLst>
          </p:nvPr>
        </p:nvGraphicFramePr>
        <p:xfrm>
          <a:off x="3483306" y="1436795"/>
          <a:ext cx="2177387" cy="188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51967E-6677-47FE-8091-D3AFC0C4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48666"/>
              </p:ext>
            </p:extLst>
          </p:nvPr>
        </p:nvGraphicFramePr>
        <p:xfrm>
          <a:off x="6235906" y="1436795"/>
          <a:ext cx="2177387" cy="239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RendMonth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RendDay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-Importance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Completance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ListInfo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B0EAFBE-1334-4FC9-98E7-FA12FC92E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14977"/>
              </p:ext>
            </p:extLst>
          </p:nvPr>
        </p:nvGraphicFramePr>
        <p:xfrm>
          <a:off x="730705" y="3374352"/>
          <a:ext cx="2177387" cy="157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UIDB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-red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-blue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-green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-black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-white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UIInfo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92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12280F-6C89-4E16-9F14-D6EA420F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04518"/>
              </p:ext>
            </p:extLst>
          </p:nvPr>
        </p:nvGraphicFramePr>
        <p:xfrm>
          <a:off x="1060274" y="1387213"/>
          <a:ext cx="187758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3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4517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acess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653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LoginF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33DDCA-E2DE-45E5-88FA-C0241656F912}"/>
              </a:ext>
            </a:extLst>
          </p:cNvPr>
          <p:cNvSpPr txBox="1"/>
          <p:nvPr/>
        </p:nvSpPr>
        <p:spPr>
          <a:xfrm>
            <a:off x="236029" y="899411"/>
            <a:ext cx="16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Class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DF7025-080A-47BE-B48A-E97D9512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87507"/>
              </p:ext>
            </p:extLst>
          </p:nvPr>
        </p:nvGraphicFramePr>
        <p:xfrm>
          <a:off x="3415388" y="1392927"/>
          <a:ext cx="2177387" cy="172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95333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checkID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checkEmail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-UDB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3201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JoinF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51967E-6677-47FE-8091-D3AFC0C4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11377"/>
              </p:ext>
            </p:extLst>
          </p:nvPr>
        </p:nvGraphicFramePr>
        <p:xfrm>
          <a:off x="5770501" y="1387213"/>
          <a:ext cx="2312299" cy="146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FindIDnPW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-search : 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returnIDnPW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inputEmail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FindIDnPWF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B18AB29-DD1D-4F1A-90D0-08AA1E63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36853"/>
              </p:ext>
            </p:extLst>
          </p:nvPr>
        </p:nvGraphicFramePr>
        <p:xfrm>
          <a:off x="760470" y="2725478"/>
          <a:ext cx="2177387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RegiUser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-in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UserTable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ID, String PW, String Email)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6098AD-7135-49E2-8869-C3933690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86720"/>
              </p:ext>
            </p:extLst>
          </p:nvPr>
        </p:nvGraphicFramePr>
        <p:xfrm>
          <a:off x="5770502" y="3320944"/>
          <a:ext cx="231229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299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InsertSubject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InsertSubF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AddSub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SubjectDB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subObject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F85F9CF-9CC6-460E-86BD-7B3A2E241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63282"/>
              </p:ext>
            </p:extLst>
          </p:nvPr>
        </p:nvGraphicFramePr>
        <p:xfrm>
          <a:off x="3415388" y="3320944"/>
          <a:ext cx="2177387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387">
                  <a:extLst>
                    <a:ext uri="{9D8B030D-6E8A-4147-A177-3AD203B41FA5}">
                      <a16:colId xmlns:a16="http://schemas.microsoft.com/office/drawing/2014/main" val="2776181982"/>
                    </a:ext>
                  </a:extLst>
                </a:gridCol>
              </a:tblGrid>
              <a:tr h="164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RegiSub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1813"/>
                  </a:ext>
                </a:extLst>
              </a:tr>
              <a:tr h="5666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-con : Connection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PreparedStatement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ResultSet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-in : Scanner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70984"/>
                  </a:ext>
                </a:extLst>
              </a:tr>
              <a:tr h="153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SubTable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subName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String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subPro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subRoom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subYear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subSem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subDate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subTime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RegiSubF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() : Boolean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20431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6088</TotalTime>
  <Words>1630</Words>
  <Application>Microsoft Office PowerPoint</Application>
  <PresentationFormat>화면 슬라이드 쇼(4:3)</PresentationFormat>
  <Paragraphs>448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601</cp:revision>
  <cp:lastPrinted>2001-07-23T08:42:52Z</cp:lastPrinted>
  <dcterms:created xsi:type="dcterms:W3CDTF">2011-02-22T01:37:12Z</dcterms:created>
  <dcterms:modified xsi:type="dcterms:W3CDTF">2018-05-03T06:16:17Z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