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60" r:id="rId4"/>
    <p:sldId id="261" r:id="rId5"/>
    <p:sldId id="266" r:id="rId6"/>
    <p:sldId id="267" r:id="rId7"/>
    <p:sldId id="270" r:id="rId8"/>
    <p:sldId id="271" r:id="rId9"/>
    <p:sldId id="259" r:id="rId10"/>
    <p:sldId id="263" r:id="rId11"/>
    <p:sldId id="274" r:id="rId12"/>
    <p:sldId id="275" r:id="rId13"/>
    <p:sldId id="290" r:id="rId14"/>
    <p:sldId id="291" r:id="rId15"/>
    <p:sldId id="292" r:id="rId16"/>
    <p:sldId id="293" r:id="rId17"/>
    <p:sldId id="268" r:id="rId18"/>
    <p:sldId id="269" r:id="rId19"/>
    <p:sldId id="276" r:id="rId20"/>
    <p:sldId id="277" r:id="rId21"/>
    <p:sldId id="278" r:id="rId22"/>
    <p:sldId id="279" r:id="rId23"/>
    <p:sldId id="284" r:id="rId24"/>
    <p:sldId id="285" r:id="rId25"/>
    <p:sldId id="286" r:id="rId26"/>
    <p:sldId id="287" r:id="rId27"/>
    <p:sldId id="294" r:id="rId28"/>
    <p:sldId id="295" r:id="rId29"/>
    <p:sldId id="288" r:id="rId30"/>
    <p:sldId id="289" r:id="rId31"/>
    <p:sldId id="280" r:id="rId32"/>
    <p:sldId id="281" r:id="rId33"/>
    <p:sldId id="296" r:id="rId34"/>
    <p:sldId id="297" r:id="rId35"/>
    <p:sldId id="282" r:id="rId36"/>
    <p:sldId id="283" r:id="rId37"/>
    <p:sldId id="298" r:id="rId38"/>
    <p:sldId id="299" r:id="rId39"/>
    <p:sldId id="300" r:id="rId40"/>
    <p:sldId id="301" r:id="rId4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1584" y="-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55266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8F793753-E99A-48D1-B3A0-2B19EF5E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529442" y="32960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529442" y="369834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513638" y="4100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3162298" y="3239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3162298" y="40416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1338940" y="447240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2417202" y="4486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xmlns="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737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176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DE49EE7-4616-4607-9E68-FB44D20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F1A23CB-90F5-483F-87A9-A8B00195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914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56089" y="38252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691856-0B8C-41CE-B9AE-5BCDB86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CAFEAA3-155D-4A99-8D7A-80964DED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710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91338" y="36983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447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6946D3A-1EB9-4D9F-8522-1FEF12AD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3988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80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3886CE5-6D93-4B35-A44D-0B19F753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40476" y="37159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전송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436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82E042-2AF7-47EE-8543-8A9D405C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5" y="2155617"/>
            <a:ext cx="4394198" cy="28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06611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7828158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1F5D2E6-ECC7-4055-BB26-10B958FB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5" y="2155617"/>
            <a:ext cx="4394198" cy="2825731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54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706976" y="34650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382813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보내기버튼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6895AF90-33B9-419D-B2B3-C01A52B6BA28}"/>
              </a:ext>
            </a:extLst>
          </p:cNvPr>
          <p:cNvSpPr/>
          <p:nvPr/>
        </p:nvSpPr>
        <p:spPr bwMode="auto">
          <a:xfrm>
            <a:off x="2694965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975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584368-698B-4932-8B0D-CF49A051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371940"/>
              </p:ext>
            </p:extLst>
          </p:nvPr>
        </p:nvGraphicFramePr>
        <p:xfrm>
          <a:off x="280988" y="1025525"/>
          <a:ext cx="8582024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xmlns="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327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C48FA9A-4500-449D-8D1E-0C9BB16C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14049" y="36907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7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9D29039-EEFA-47B8-A695-44F326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540740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823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65533DB-B2FC-47C4-A6C1-96DCF6B1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A4CB32C1-63F5-4583-B093-136D486E4C21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360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827533A-2ED4-479F-96F2-ADF682526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E347EF2-50EF-47AE-B2A6-63B451C4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971700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1202063" y="412132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xmlns="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288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E4E5606-C326-43BB-B7F8-7306F64A5DE0}"/>
              </a:ext>
            </a:extLst>
          </p:cNvPr>
          <p:cNvSpPr/>
          <p:nvPr/>
        </p:nvSpPr>
        <p:spPr bwMode="auto">
          <a:xfrm>
            <a:off x="1202063" y="442861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6A4C219-F173-4CB5-B3AA-F73EC08D2536}"/>
              </a:ext>
            </a:extLst>
          </p:cNvPr>
          <p:cNvSpPr/>
          <p:nvPr/>
        </p:nvSpPr>
        <p:spPr bwMode="auto">
          <a:xfrm>
            <a:off x="3386669" y="412132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3AD96745-F2AC-44F5-80E5-95A29CE6C88C}"/>
              </a:ext>
            </a:extLst>
          </p:cNvPr>
          <p:cNvSpPr/>
          <p:nvPr/>
        </p:nvSpPr>
        <p:spPr bwMode="auto">
          <a:xfrm>
            <a:off x="3386669" y="44522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676E348-4F7B-4081-8041-F6318943B6D0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9FADCA32-0D63-4712-9420-C3AD51DCBF6F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3F04AB3-BAD0-4207-8F88-CDE6EA0DB33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137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CF181E1-5856-42A8-8FAE-2290EF63C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0" y="2173381"/>
            <a:ext cx="4370274" cy="27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F7BA755-D273-46F4-97AA-938C0FF4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0" y="2173381"/>
            <a:ext cx="4370274" cy="279020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64328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012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82929C2-3F0F-4741-88A3-317F6CF2B9DE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2FCB96F-F0B0-4B6D-8303-15F1D9DB9AB3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4540B71-BFC9-4ED7-B597-B2B29A3452CD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A52F1F60-3B51-4563-9064-0D1430011A41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B92AA70-449A-4072-90AF-322BBBC897B8}"/>
              </a:ext>
            </a:extLst>
          </p:cNvPr>
          <p:cNvSpPr/>
          <p:nvPr/>
        </p:nvSpPr>
        <p:spPr bwMode="auto">
          <a:xfrm>
            <a:off x="1202063" y="412132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8A358CB1-B44C-4D55-8735-FCF7885B5682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4E1E40C5-C5A0-4DED-95E2-E24748871D1E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F27BE4F-0809-4F6B-8C44-3607AF144751}"/>
              </a:ext>
            </a:extLst>
          </p:cNvPr>
          <p:cNvSpPr/>
          <p:nvPr/>
        </p:nvSpPr>
        <p:spPr bwMode="auto">
          <a:xfrm>
            <a:off x="1202063" y="442861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F2FC071A-BC82-4C6B-B426-640711ABC04D}"/>
              </a:ext>
            </a:extLst>
          </p:cNvPr>
          <p:cNvSpPr/>
          <p:nvPr/>
        </p:nvSpPr>
        <p:spPr bwMode="auto">
          <a:xfrm>
            <a:off x="3386671" y="374294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삭제버튼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F14D2589-198A-4E7B-A305-8CB04F13A4E1}"/>
              </a:ext>
            </a:extLst>
          </p:cNvPr>
          <p:cNvSpPr/>
          <p:nvPr/>
        </p:nvSpPr>
        <p:spPr bwMode="auto">
          <a:xfrm>
            <a:off x="3386671" y="406479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4455879F-7749-4D24-8DC4-84D24658140F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C0B73872-B62F-4C30-B540-96DA81CCA06B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1B89A490-7DBB-4CAC-8B49-1C8690378312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FDC3E26-410D-46E6-BF16-EB726C614EE9}"/>
              </a:ext>
            </a:extLst>
          </p:cNvPr>
          <p:cNvSpPr/>
          <p:nvPr/>
        </p:nvSpPr>
        <p:spPr bwMode="auto">
          <a:xfrm>
            <a:off x="3386671" y="441077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 기한과 실제 마감일에 오류가 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417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A1409E-ABF8-4D91-AC36-A6982B36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43FEA74-823F-4D7D-B156-FC1E4A01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619213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06605" y="366040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xmlns="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429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삭제를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삭제하려는 항목을 확인한 후 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삭제되지 않고 그 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6307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191EC0F-D35E-422E-92AC-43BFAD5F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xmlns="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xmlns="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xmlns="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xmlns="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xmlns="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xmlns="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xmlns="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A1E70C5-0D63-4C2F-BC22-C98EDBBF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159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20064" y="3526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2340642" y="35350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3979DA12-5037-4F94-AC19-7C523657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997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1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화면에서 과목을 선택했을 때의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0253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ED44290-1363-49C6-A21C-017DB5C5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EEEECC6-5E67-446A-A9CD-86AB04A4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036139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419341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95EEF291-0820-4652-B3DF-42DEFF5E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644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615BE89-F1E0-4C35-846B-FF8FA3224416}"/>
              </a:ext>
            </a:extLst>
          </p:cNvPr>
          <p:cNvSpPr/>
          <p:nvPr/>
        </p:nvSpPr>
        <p:spPr bwMode="auto">
          <a:xfrm>
            <a:off x="133132" y="256074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AC60546-B347-4064-B24B-FD61B4F99A7B}"/>
              </a:ext>
            </a:extLst>
          </p:cNvPr>
          <p:cNvSpPr/>
          <p:nvPr/>
        </p:nvSpPr>
        <p:spPr bwMode="auto">
          <a:xfrm>
            <a:off x="420609" y="45581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A08DA95-ECA9-465D-909D-3BAD714DB4FE}"/>
              </a:ext>
            </a:extLst>
          </p:cNvPr>
          <p:cNvSpPr/>
          <p:nvPr/>
        </p:nvSpPr>
        <p:spPr bwMode="auto">
          <a:xfrm>
            <a:off x="1978422" y="21043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60DB57B5-FC00-4E3A-AECE-D8DD347045B1}"/>
              </a:ext>
            </a:extLst>
          </p:cNvPr>
          <p:cNvSpPr/>
          <p:nvPr/>
        </p:nvSpPr>
        <p:spPr bwMode="auto">
          <a:xfrm>
            <a:off x="2591711" y="21043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C04D928F-6911-4763-94DD-51DE14CA7912}"/>
              </a:ext>
            </a:extLst>
          </p:cNvPr>
          <p:cNvSpPr/>
          <p:nvPr/>
        </p:nvSpPr>
        <p:spPr bwMode="auto">
          <a:xfrm>
            <a:off x="3486429" y="458965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4BB48396-8DB3-4F5E-A3D5-166B233A8B90}"/>
              </a:ext>
            </a:extLst>
          </p:cNvPr>
          <p:cNvSpPr/>
          <p:nvPr/>
        </p:nvSpPr>
        <p:spPr bwMode="auto">
          <a:xfrm>
            <a:off x="3986582" y="275368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5613A3F1-CEC0-4AA5-86AF-425FA7AADC94}"/>
              </a:ext>
            </a:extLst>
          </p:cNvPr>
          <p:cNvSpPr/>
          <p:nvPr/>
        </p:nvSpPr>
        <p:spPr bwMode="auto">
          <a:xfrm>
            <a:off x="2193770" y="458965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9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604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772AAAE-F74C-45BA-93E9-FDB4C088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4B37EC3-FD30-46C2-9F06-84D92E05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326892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2268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767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29D3CAE-1EE6-4A58-8835-44427AA61B53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E900BD7-C925-40BE-962B-91445448B68E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B40FA49-6AE3-468D-A82F-BA8C89199492}"/>
              </a:ext>
            </a:extLst>
          </p:cNvPr>
          <p:cNvSpPr/>
          <p:nvPr/>
        </p:nvSpPr>
        <p:spPr bwMode="auto">
          <a:xfrm>
            <a:off x="3438948" y="445311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167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DA3086-0030-4BF0-B4F9-B71D11BF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17F8629-AF06-45C2-8D08-79D0ECA3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705835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3434324" y="4491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098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DB5C4D57-829E-40ED-BD4E-947240AA2266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6A055A1-38A9-44CD-BBD8-1336C6BA65B0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0B15E53-07EC-4D77-AD82-29A63F233FEB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40330F0-4869-4218-9AB9-4B98AFAE026E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15E5A6A-CE86-4C7A-8CF5-B85F71F9DCBA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F0941749-6461-4C67-B653-36299EB6A82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3C730519-697F-498B-BF00-00933BFC7D65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CB0EC0D-3FB3-44B4-8074-B3BEB032DBF5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F6C75CF-DF2C-471D-8C0C-5139B7F4965A}"/>
              </a:ext>
            </a:extLst>
          </p:cNvPr>
          <p:cNvSpPr/>
          <p:nvPr/>
        </p:nvSpPr>
        <p:spPr bwMode="auto">
          <a:xfrm>
            <a:off x="3434324" y="375315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삭제버튼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53D1C77F-609A-48F7-9F0F-029573B48809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과목의 강의시간이 다른 과목과 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487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02A688B-F859-489B-9C79-1BF57455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A6ECC94-E1E1-4C47-9F5C-97B17340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03619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70676" y="3630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420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2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768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74523EF-F9AD-4FE7-8D92-48DE3B13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xmlns="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xmlns="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xmlns="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xmlns="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2F95408-E5FC-437E-B272-A69DB93D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2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996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824273-8F6B-42F7-8159-EAB9638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231425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EE15845-C44D-4B9D-9580-D72432AE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67443" y="333628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467443" y="374188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3145211" y="3729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1467443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2372401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912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451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BB28FE-B3BB-4B9E-B03D-6F3030B7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79A8322-E51A-43E2-B756-36A58C28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721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72007" y="37415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FC48D62-1051-4E5E-82E6-904388AE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xmlns="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775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_8_Palzo_v.0.1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5845</TotalTime>
  <Words>2768</Words>
  <Application>Microsoft Office PowerPoint</Application>
  <PresentationFormat>화면 슬라이드 쇼(4:3)</PresentationFormat>
  <Paragraphs>1039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542</cp:revision>
  <cp:lastPrinted>2001-07-23T08:42:52Z</cp:lastPrinted>
  <dcterms:created xsi:type="dcterms:W3CDTF">2011-02-22T01:37:12Z</dcterms:created>
  <dcterms:modified xsi:type="dcterms:W3CDTF">2018-05-04T03:07:22Z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