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325391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2654"/>
              </p:ext>
            </p:extLst>
          </p:nvPr>
        </p:nvGraphicFramePr>
        <p:xfrm>
          <a:off x="883665" y="1255868"/>
          <a:ext cx="23122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96048"/>
              </p:ext>
            </p:extLst>
          </p:nvPr>
        </p:nvGraphicFramePr>
        <p:xfrm>
          <a:off x="5979206" y="1255868"/>
          <a:ext cx="217738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204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7697"/>
              </p:ext>
            </p:extLst>
          </p:nvPr>
        </p:nvGraphicFramePr>
        <p:xfrm>
          <a:off x="3415849" y="3067819"/>
          <a:ext cx="23122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AddTodo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19921"/>
              </p:ext>
            </p:extLst>
          </p:nvPr>
        </p:nvGraphicFramePr>
        <p:xfrm>
          <a:off x="883665" y="1255868"/>
          <a:ext cx="23122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163"/>
              </p:ext>
            </p:extLst>
          </p:nvPr>
        </p:nvGraphicFramePr>
        <p:xfrm>
          <a:off x="5979206" y="1255868"/>
          <a:ext cx="257395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ImportanceAsc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4545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350"/>
              </p:ext>
            </p:extLst>
          </p:nvPr>
        </p:nvGraphicFramePr>
        <p:xfrm>
          <a:off x="3415849" y="3008468"/>
          <a:ext cx="2312299" cy="12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DoChangeUI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05"/>
              </p:ext>
            </p:extLst>
          </p:nvPr>
        </p:nvGraphicFramePr>
        <p:xfrm>
          <a:off x="3415848" y="458128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-comp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56067"/>
              </p:ext>
            </p:extLst>
          </p:nvPr>
        </p:nvGraphicFramePr>
        <p:xfrm>
          <a:off x="477023" y="1384496"/>
          <a:ext cx="187867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logniButton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663"/>
              </p:ext>
            </p:extLst>
          </p:nvPr>
        </p:nvGraphicFramePr>
        <p:xfrm>
          <a:off x="2505328" y="1384496"/>
          <a:ext cx="187867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58350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sendButton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454"/>
              </p:ext>
            </p:extLst>
          </p:nvPr>
        </p:nvGraphicFramePr>
        <p:xfrm>
          <a:off x="6561938" y="1384496"/>
          <a:ext cx="197715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allListButton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arrList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logoutButton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62951"/>
              </p:ext>
            </p:extLst>
          </p:nvPr>
        </p:nvGraphicFramePr>
        <p:xfrm>
          <a:off x="685347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3638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5926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10436"/>
              </p:ext>
            </p:extLst>
          </p:nvPr>
        </p:nvGraphicFramePr>
        <p:xfrm>
          <a:off x="685347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25940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3495"/>
              </p:ext>
            </p:extLst>
          </p:nvPr>
        </p:nvGraphicFramePr>
        <p:xfrm>
          <a:off x="3459379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69866"/>
              </p:ext>
            </p:extLst>
          </p:nvPr>
        </p:nvGraphicFramePr>
        <p:xfrm>
          <a:off x="6233411" y="3590066"/>
          <a:ext cx="2225242" cy="159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turnoffButton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34963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151"/>
              </p:ext>
            </p:extLst>
          </p:nvPr>
        </p:nvGraphicFramePr>
        <p:xfrm>
          <a:off x="730706" y="1451785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8138"/>
              </p:ext>
            </p:extLst>
          </p:nvPr>
        </p:nvGraphicFramePr>
        <p:xfrm>
          <a:off x="3483306" y="1436795"/>
          <a:ext cx="2177387" cy="18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666"/>
              </p:ext>
            </p:extLst>
          </p:nvPr>
        </p:nvGraphicFramePr>
        <p:xfrm>
          <a:off x="6235906" y="1436795"/>
          <a:ext cx="2177387" cy="239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97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-red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-blue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-green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-black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-white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UIInfo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451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7507"/>
              </p:ext>
            </p:extLst>
          </p:nvPr>
        </p:nvGraphicFramePr>
        <p:xfrm>
          <a:off x="3415388" y="1392927"/>
          <a:ext cx="2177387" cy="17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-UDB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90822"/>
              </p:ext>
            </p:extLst>
          </p:nvPr>
        </p:nvGraphicFramePr>
        <p:xfrm>
          <a:off x="5770501" y="1387213"/>
          <a:ext cx="2312299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-search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6853"/>
              </p:ext>
            </p:extLst>
          </p:nvPr>
        </p:nvGraphicFramePr>
        <p:xfrm>
          <a:off x="760470" y="272547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6720"/>
              </p:ext>
            </p:extLst>
          </p:nvPr>
        </p:nvGraphicFramePr>
        <p:xfrm>
          <a:off x="5770502" y="3320944"/>
          <a:ext cx="23122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3282"/>
              </p:ext>
            </p:extLst>
          </p:nvPr>
        </p:nvGraphicFramePr>
        <p:xfrm>
          <a:off x="3415388" y="3320944"/>
          <a:ext cx="217738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6085</TotalTime>
  <Words>1636</Words>
  <Application>Microsoft Office PowerPoint</Application>
  <PresentationFormat>화면 슬라이드 쇼(4:3)</PresentationFormat>
  <Paragraphs>447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596</cp:revision>
  <cp:lastPrinted>2001-07-23T08:42:52Z</cp:lastPrinted>
  <dcterms:created xsi:type="dcterms:W3CDTF">2011-02-22T01:37:12Z</dcterms:created>
  <dcterms:modified xsi:type="dcterms:W3CDTF">2018-05-03T05:53:33Z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