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308" r:id="rId4"/>
    <p:sldId id="260" r:id="rId5"/>
    <p:sldId id="261" r:id="rId6"/>
    <p:sldId id="266" r:id="rId7"/>
    <p:sldId id="267" r:id="rId8"/>
    <p:sldId id="270" r:id="rId9"/>
    <p:sldId id="271" r:id="rId10"/>
    <p:sldId id="259" r:id="rId11"/>
    <p:sldId id="263" r:id="rId12"/>
    <p:sldId id="274" r:id="rId13"/>
    <p:sldId id="275" r:id="rId14"/>
    <p:sldId id="290" r:id="rId15"/>
    <p:sldId id="291" r:id="rId16"/>
    <p:sldId id="304" r:id="rId17"/>
    <p:sldId id="305" r:id="rId18"/>
    <p:sldId id="268" r:id="rId19"/>
    <p:sldId id="269" r:id="rId20"/>
    <p:sldId id="276" r:id="rId21"/>
    <p:sldId id="277" r:id="rId22"/>
    <p:sldId id="311" r:id="rId23"/>
    <p:sldId id="312" r:id="rId24"/>
    <p:sldId id="278" r:id="rId25"/>
    <p:sldId id="279" r:id="rId26"/>
    <p:sldId id="284" r:id="rId27"/>
    <p:sldId id="285" r:id="rId28"/>
    <p:sldId id="286" r:id="rId29"/>
    <p:sldId id="287" r:id="rId30"/>
    <p:sldId id="296" r:id="rId31"/>
    <p:sldId id="297" r:id="rId32"/>
    <p:sldId id="282" r:id="rId33"/>
    <p:sldId id="283" r:id="rId34"/>
    <p:sldId id="300" r:id="rId35"/>
    <p:sldId id="301" r:id="rId36"/>
    <p:sldId id="306" r:id="rId37"/>
    <p:sldId id="307" r:id="rId38"/>
    <p:sldId id="313" r:id="rId39"/>
    <p:sldId id="314" r:id="rId40"/>
    <p:sldId id="302" r:id="rId41"/>
    <p:sldId id="303" r:id="rId42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80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Palzo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중복확인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id="{0CBF6CEC-788F-40F4-9C74-ACB88E6A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229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73BC3E7-8CC1-450F-BA92-1A3CC012A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6" y="2440625"/>
            <a:ext cx="3734124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0740C7C-426F-410D-8930-27D36C244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6" y="2440625"/>
            <a:ext cx="3734124" cy="225571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33223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96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52663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454541" y="336165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454541" y="36594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455061" y="391703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2993567" y="391703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1248233" y="421965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2361996" y="42485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240">
            <a:extLst>
              <a:ext uri="{FF2B5EF4-FFF2-40B4-BE49-F238E27FC236}">
                <a16:creationId xmlns:a16="http://schemas.microsoft.com/office/drawing/2014/main" id="{3305FC06-6465-4786-9762-7E76AEC5E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288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2993567" y="336165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중복되었다는 안내 메시지를 내용으로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017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60E73-A2CA-4E71-8D05-269331AAB174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D0260F-65AA-4CF2-90E4-036F8145E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3" y="2436815"/>
            <a:ext cx="3741744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5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D24C5FE-2ED0-4E2A-A0FD-A0E2EDC4A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3" y="2436815"/>
            <a:ext cx="3741744" cy="226333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07076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B46E79D8-2337-4AB2-A987-FB3341513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403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52675" y="39287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09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614128" y="173206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 순서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주소가 중복된다는 에러메시지를 내용으로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179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7B206D-EFF1-4DE5-8905-C10A46D7710F}"/>
              </a:ext>
            </a:extLst>
          </p:cNvPr>
          <p:cNvSpPr/>
          <p:nvPr/>
        </p:nvSpPr>
        <p:spPr bwMode="auto">
          <a:xfrm>
            <a:off x="4614126" y="2079044"/>
            <a:ext cx="4183811" cy="1235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사용자는 오류 내용을 확인한 후 닫기 버튼을 누른다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ko-KR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BA52DD-93E3-45F8-B171-8B234EB8CA25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Email address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BC7A86-E643-40CA-B310-743CFC2C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8" y="2429194"/>
            <a:ext cx="3741744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AF88F4-0FEF-4AB2-BD3B-5EB1F1C2E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8" y="2429194"/>
            <a:ext cx="3741744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41843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0B9C3F05-8745-4BE6-A7E4-D4EE414D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737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650600" y="396112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59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가입이 완료 되었음을 확인하고 확인버튼을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회원가입이 완료되었다는 안내메시지를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635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완료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F2DB95-5A04-41D4-97FE-ABC4D2427B8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회원가입이 완료되었음을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9A3496-954C-425B-9D15-8724E35A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9" y="2429194"/>
            <a:ext cx="3734124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7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A208AC8-5103-4AF1-B16E-5AF304E5E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9" y="2429194"/>
            <a:ext cx="3734124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107502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B0354322-D27D-401F-99B3-C80910FA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952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완료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04621" y="393603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22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ID/PW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찾기를 처리하기 위한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회원가입 시 등록한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입력된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전송한다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798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74C2D06-7B76-433D-923C-375DA7B7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9" y="2429194"/>
            <a:ext cx="3726503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7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56C5B49-D418-4D27-9625-29DFF6F8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9" y="2429194"/>
            <a:ext cx="3726503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32968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28158"/>
                  </a:ext>
                </a:extLst>
              </a:tr>
            </a:tbl>
          </a:graphicData>
        </a:graphic>
      </p:graphicFrame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72527BB8-0C91-4720-A227-064072B4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220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646653" y="33759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175985" y="397019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95AF90-33B9-419D-B2B3-C01A52B6BA28}"/>
              </a:ext>
            </a:extLst>
          </p:cNvPr>
          <p:cNvSpPr/>
          <p:nvPr/>
        </p:nvSpPr>
        <p:spPr bwMode="auto">
          <a:xfrm>
            <a:off x="2440760" y="397019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818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917527"/>
              </p:ext>
            </p:extLst>
          </p:nvPr>
        </p:nvGraphicFramePr>
        <p:xfrm>
          <a:off x="280988" y="1025525"/>
          <a:ext cx="8582024" cy="505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프로세스 정의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EmailAddress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빈칸재입력요청화면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,Email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과목선택후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과목시간중복오류화면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과목이름중복오류화면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항목 작성 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항목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점검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보완사항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변경에 따른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 화면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 화면 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존재하지 않음을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일치하는 사용자가 없음을 이야기하며 재입력을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742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9E4D422-F35E-40E7-8418-48138637F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5" y="2421573"/>
            <a:ext cx="3772227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82EFCEA-2DE4-4AE6-B046-DC993E5A3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5" y="2421573"/>
            <a:ext cx="3772227" cy="229381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82809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</a:tbl>
          </a:graphicData>
        </a:graphic>
      </p:graphicFrame>
      <p:graphicFrame>
        <p:nvGraphicFramePr>
          <p:cNvPr id="19" name="Group 240">
            <a:extLst>
              <a:ext uri="{FF2B5EF4-FFF2-40B4-BE49-F238E27FC236}">
                <a16:creationId xmlns:a16="http://schemas.microsoft.com/office/drawing/2014/main" id="{BB302C99-EA96-4179-959D-66C703B9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6548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14049" y="39508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40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정보가 발송되었음을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일치하는 사용자가 없음을 이야기하며 재입력을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893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A1994FA-950C-460D-8AB7-B19853CBF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" y="2433004"/>
            <a:ext cx="3741744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403FB3-FA04-4142-9671-F32EA512A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" y="2433004"/>
            <a:ext cx="3741744" cy="227095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</a:tbl>
          </a:graphicData>
        </a:graphic>
      </p:graphicFrame>
      <p:graphicFrame>
        <p:nvGraphicFramePr>
          <p:cNvPr id="19" name="Group 240">
            <a:extLst>
              <a:ext uri="{FF2B5EF4-FFF2-40B4-BE49-F238E27FC236}">
                <a16:creationId xmlns:a16="http://schemas.microsoft.com/office/drawing/2014/main" id="{BB302C99-EA96-4179-959D-66C703B9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635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10635" y="39508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46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등록한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와 과목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16634"/>
            <a:chOff x="4614126" y="1746882"/>
            <a:chExt cx="4183813" cy="181663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696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과목 탭의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눌러 과목을 추가한다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할 일을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할 일의 변경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 버튼을 눌러 변경 및 삭제를 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정렬방식을 선택해 정렬을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 버튼을 이용해 테마색을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모든 행동이 끝나면 로그아웃을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완료된 항목도 표시 버튼을 눌러 완료되어 보이지 않는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항목도 표시할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61456"/>
            <a:ext cx="4183813" cy="2601320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배경과 현재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선택된 과목 탭의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테마색은 총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가지로 검정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파랑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변경할 수 있도록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 배경색을 선택하면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실행을 취소한다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테마색을 변경하면 제목의 배경 색이 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7072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A4ABCA0-D727-4B9C-9547-3D3AAB382A39}"/>
              </a:ext>
            </a:extLst>
          </p:cNvPr>
          <p:cNvSpPr txBox="1"/>
          <p:nvPr/>
        </p:nvSpPr>
        <p:spPr>
          <a:xfrm>
            <a:off x="491490" y="4389120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테마색을 변경할 경우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F31366-3DE1-420B-8820-E49DFC74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5" y="1200139"/>
            <a:ext cx="4346390" cy="30979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3EC9AB-AB50-45C7-A0C8-769475643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0" y="4696898"/>
            <a:ext cx="3465656" cy="5155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B193EF-3F1A-4730-AC7D-AC40FE713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0" y="5217113"/>
            <a:ext cx="3465656" cy="4910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89DC2CC-F15B-4843-8EAB-F78018B7F6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0" y="5763591"/>
            <a:ext cx="3465656" cy="4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2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45AF3880-BDA3-44C5-8067-2FD431512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3" y="1852042"/>
            <a:ext cx="4346390" cy="309790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817247"/>
              </p:ext>
            </p:extLst>
          </p:nvPr>
        </p:nvGraphicFramePr>
        <p:xfrm>
          <a:off x="4623752" y="1222736"/>
          <a:ext cx="4050032" cy="2747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테마색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302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941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4378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완료된 항목도 표시여부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844135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82418657-E3D8-4896-A613-AC3A9CDAC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277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EF1E1CB-7CDE-4AA5-A21C-9E02A7ACA5C7}"/>
              </a:ext>
            </a:extLst>
          </p:cNvPr>
          <p:cNvSpPr/>
          <p:nvPr/>
        </p:nvSpPr>
        <p:spPr bwMode="auto">
          <a:xfrm>
            <a:off x="101602" y="259773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93FA73D-F2C6-46F6-A459-D7B1B382E3EA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E643A0-D050-43C2-8684-E3D9F6C21A5C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4CB32C1-63F5-4583-B093-136D486E4C21}"/>
              </a:ext>
            </a:extLst>
          </p:cNvPr>
          <p:cNvSpPr/>
          <p:nvPr/>
        </p:nvSpPr>
        <p:spPr bwMode="auto">
          <a:xfrm>
            <a:off x="1159466" y="240651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5F980B-A7A8-45F6-BE6B-8DEF872EA5FE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DE14B4-61FE-402C-861C-DDE84DC507D2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33CACD7-FD11-47E0-8C84-641960CD5920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ADD028-2B47-4DE0-B20E-125171156D49}"/>
              </a:ext>
            </a:extLst>
          </p:cNvPr>
          <p:cNvSpPr/>
          <p:nvPr/>
        </p:nvSpPr>
        <p:spPr bwMode="auto">
          <a:xfrm>
            <a:off x="1056052" y="459056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433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등록을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이름을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과목을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 기한과 실제 마감일을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중요도와 완료도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알림 여부를 설정한다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483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113A0ED-AA10-4528-A0AB-5B052C513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3" y="2045043"/>
            <a:ext cx="4216882" cy="30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6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FD84FE93-32AD-41C1-A4E9-12640751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3" y="2045043"/>
            <a:ext cx="4216882" cy="304688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803117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9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1085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20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621809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688106" y="28626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688106" y="319485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688106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2172469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1694203" y="444304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2635357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1694203" y="39311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209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2E4E5606-C326-43BB-B7F8-7306F64A5DE0}"/>
              </a:ext>
            </a:extLst>
          </p:cNvPr>
          <p:cNvSpPr/>
          <p:nvPr/>
        </p:nvSpPr>
        <p:spPr bwMode="auto">
          <a:xfrm>
            <a:off x="3283255" y="410550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A4C219-F173-4CB5-B3AA-F73EC08D2536}"/>
              </a:ext>
            </a:extLst>
          </p:cNvPr>
          <p:cNvSpPr/>
          <p:nvPr/>
        </p:nvSpPr>
        <p:spPr bwMode="auto">
          <a:xfrm>
            <a:off x="3283255" y="43712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676E348-4F7B-4081-8041-F6318943B6D0}"/>
              </a:ext>
            </a:extLst>
          </p:cNvPr>
          <p:cNvSpPr/>
          <p:nvPr/>
        </p:nvSpPr>
        <p:spPr bwMode="auto">
          <a:xfrm>
            <a:off x="1688106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ADCA32-0D63-4712-9420-C3AD51DCBF6F}"/>
              </a:ext>
            </a:extLst>
          </p:cNvPr>
          <p:cNvSpPr/>
          <p:nvPr/>
        </p:nvSpPr>
        <p:spPr bwMode="auto">
          <a:xfrm>
            <a:off x="2191127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3F04AB3-BAD0-4207-8F88-CDE6EA0DB33B}"/>
              </a:ext>
            </a:extLst>
          </p:cNvPr>
          <p:cNvSpPr/>
          <p:nvPr/>
        </p:nvSpPr>
        <p:spPr bwMode="auto">
          <a:xfrm>
            <a:off x="2654021" y="369364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B1C6EC-BBFB-43B8-BFCE-2D4CA76037DD}"/>
              </a:ext>
            </a:extLst>
          </p:cNvPr>
          <p:cNvSpPr/>
          <p:nvPr/>
        </p:nvSpPr>
        <p:spPr bwMode="auto">
          <a:xfrm>
            <a:off x="1694203" y="420892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25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변경을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394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0D82E1A-57C3-47AD-94E7-6D63C80C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1" y="2024279"/>
            <a:ext cx="4270542" cy="30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7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85817879-892B-4217-9718-4DAE98D09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1" y="2024279"/>
            <a:ext cx="4270542" cy="308840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0B41F25A-A602-4542-93BB-79FE3EBB4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804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내용 개체 틀 4">
            <a:extLst>
              <a:ext uri="{FF2B5EF4-FFF2-40B4-BE49-F238E27FC236}">
                <a16:creationId xmlns:a16="http://schemas.microsoft.com/office/drawing/2014/main" id="{62289259-4F22-4642-90DA-5B3E1F7830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408714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905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1085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6648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20600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DCE34CB1-CAEF-4C47-902D-65FB8048B31C}"/>
              </a:ext>
            </a:extLst>
          </p:cNvPr>
          <p:cNvSpPr/>
          <p:nvPr/>
        </p:nvSpPr>
        <p:spPr bwMode="auto">
          <a:xfrm>
            <a:off x="1696184" y="343241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A3A02-EB55-4E00-B4B7-BFDA6D9EC408}"/>
              </a:ext>
            </a:extLst>
          </p:cNvPr>
          <p:cNvSpPr/>
          <p:nvPr/>
        </p:nvSpPr>
        <p:spPr bwMode="auto">
          <a:xfrm>
            <a:off x="2196402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2378FF0-C8C9-4B42-8226-BC1587E63D8F}"/>
              </a:ext>
            </a:extLst>
          </p:cNvPr>
          <p:cNvSpPr/>
          <p:nvPr/>
        </p:nvSpPr>
        <p:spPr bwMode="auto">
          <a:xfrm>
            <a:off x="2665089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D610A87-3FAE-4B43-9A57-B15E46A0BC6A}"/>
              </a:ext>
            </a:extLst>
          </p:cNvPr>
          <p:cNvSpPr/>
          <p:nvPr/>
        </p:nvSpPr>
        <p:spPr bwMode="auto">
          <a:xfrm>
            <a:off x="3313810" y="38834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A0E5E4F-38D3-453E-A740-1648276C3453}"/>
              </a:ext>
            </a:extLst>
          </p:cNvPr>
          <p:cNvSpPr/>
          <p:nvPr/>
        </p:nvSpPr>
        <p:spPr bwMode="auto">
          <a:xfrm>
            <a:off x="1696184" y="39447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D714286-5B99-42BD-9DC6-1E45BCA898FF}"/>
              </a:ext>
            </a:extLst>
          </p:cNvPr>
          <p:cNvSpPr/>
          <p:nvPr/>
        </p:nvSpPr>
        <p:spPr bwMode="auto">
          <a:xfrm>
            <a:off x="3313810" y="420110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689EE87-2D58-4A8E-989E-6C2E90413C70}"/>
              </a:ext>
            </a:extLst>
          </p:cNvPr>
          <p:cNvSpPr/>
          <p:nvPr/>
        </p:nvSpPr>
        <p:spPr bwMode="auto">
          <a:xfrm>
            <a:off x="3305476" y="452302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970FEEA-0451-4D24-BF29-56FF3B55A293}"/>
              </a:ext>
            </a:extLst>
          </p:cNvPr>
          <p:cNvSpPr/>
          <p:nvPr/>
        </p:nvSpPr>
        <p:spPr bwMode="auto">
          <a:xfrm>
            <a:off x="2195119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D07EA77-38C0-4D9E-BCCF-44F138103431}"/>
              </a:ext>
            </a:extLst>
          </p:cNvPr>
          <p:cNvSpPr/>
          <p:nvPr/>
        </p:nvSpPr>
        <p:spPr bwMode="auto">
          <a:xfrm>
            <a:off x="2665089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A1D8946-6A99-4257-AA76-0724ADDD3D5B}"/>
              </a:ext>
            </a:extLst>
          </p:cNvPr>
          <p:cNvSpPr/>
          <p:nvPr/>
        </p:nvSpPr>
        <p:spPr bwMode="auto">
          <a:xfrm>
            <a:off x="1696184" y="420292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F696FED-FC86-46A2-BF65-AB2CAF90B24B}"/>
              </a:ext>
            </a:extLst>
          </p:cNvPr>
          <p:cNvSpPr/>
          <p:nvPr/>
        </p:nvSpPr>
        <p:spPr bwMode="auto">
          <a:xfrm>
            <a:off x="1700224" y="446114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5DE8BE3-AFD0-4E8E-81B4-7EA23E842F7E}"/>
              </a:ext>
            </a:extLst>
          </p:cNvPr>
          <p:cNvSpPr/>
          <p:nvPr/>
        </p:nvSpPr>
        <p:spPr bwMode="auto">
          <a:xfrm>
            <a:off x="1696184" y="31860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EDDAC1-4268-4C5D-86B0-DECD22045652}"/>
              </a:ext>
            </a:extLst>
          </p:cNvPr>
          <p:cNvSpPr/>
          <p:nvPr/>
        </p:nvSpPr>
        <p:spPr bwMode="auto">
          <a:xfrm>
            <a:off x="1696184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61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500543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 화면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V.3.0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일부 변경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1458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등록을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과목명과 담당교수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강의실을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과목 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873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95D0455-0EF6-480D-AE5C-AC1472544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05" y="2211411"/>
            <a:ext cx="4003361" cy="27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47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335260C-1C43-4503-ACE9-5442A8858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05" y="2211411"/>
            <a:ext cx="4003361" cy="271414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293110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Test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07110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7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268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09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369974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328934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328934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328934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2010504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237750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1328934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1835261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869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729D3CAE-1EE6-4A58-8835-44427AA61B53}"/>
              </a:ext>
            </a:extLst>
          </p:cNvPr>
          <p:cNvSpPr/>
          <p:nvPr/>
        </p:nvSpPr>
        <p:spPr bwMode="auto">
          <a:xfrm>
            <a:off x="1328934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00BD7-C925-40BE-962B-91445448B68E}"/>
              </a:ext>
            </a:extLst>
          </p:cNvPr>
          <p:cNvSpPr/>
          <p:nvPr/>
        </p:nvSpPr>
        <p:spPr bwMode="auto">
          <a:xfrm>
            <a:off x="3232120" y="37936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B40FA49-6AE3-468D-A82F-BA8C89199492}"/>
              </a:ext>
            </a:extLst>
          </p:cNvPr>
          <p:cNvSpPr/>
          <p:nvPr/>
        </p:nvSpPr>
        <p:spPr bwMode="auto">
          <a:xfrm>
            <a:off x="3232120" y="42789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992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변경을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과목 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과목을 삭제한다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322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E1CFF61-10B3-471E-BE76-0B7A2788D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6" y="2171506"/>
            <a:ext cx="4124738" cy="279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6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281267"/>
              </p:ext>
            </p:extLst>
          </p:nvPr>
        </p:nvGraphicFramePr>
        <p:xfrm>
          <a:off x="4623752" y="1222736"/>
          <a:ext cx="4050032" cy="3368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830216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761749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200631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423948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913497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464066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7198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6530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60583DE6-3707-4DD3-B1DB-F288AA69F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6" y="2171506"/>
            <a:ext cx="4124738" cy="279395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30A443C9-7C3E-4D8D-BAD4-1F670E4A1005}"/>
              </a:ext>
            </a:extLst>
          </p:cNvPr>
          <p:cNvSpPr/>
          <p:nvPr/>
        </p:nvSpPr>
        <p:spPr bwMode="auto">
          <a:xfrm>
            <a:off x="1227589" y="328432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16917C9-FB49-4ED1-A23C-51CC0DB6A710}"/>
              </a:ext>
            </a:extLst>
          </p:cNvPr>
          <p:cNvSpPr/>
          <p:nvPr/>
        </p:nvSpPr>
        <p:spPr bwMode="auto">
          <a:xfrm>
            <a:off x="1224169" y="355182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8B31789-D95D-4424-A91F-1A84085F1798}"/>
              </a:ext>
            </a:extLst>
          </p:cNvPr>
          <p:cNvSpPr/>
          <p:nvPr/>
        </p:nvSpPr>
        <p:spPr bwMode="auto">
          <a:xfrm>
            <a:off x="2019880" y="35222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89E4677-D895-450D-8913-F3E7C4582932}"/>
              </a:ext>
            </a:extLst>
          </p:cNvPr>
          <p:cNvSpPr/>
          <p:nvPr/>
        </p:nvSpPr>
        <p:spPr bwMode="auto">
          <a:xfrm>
            <a:off x="1227589" y="38180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0F60AB-F63A-4808-82E8-4C639E81D7BB}"/>
              </a:ext>
            </a:extLst>
          </p:cNvPr>
          <p:cNvSpPr/>
          <p:nvPr/>
        </p:nvSpPr>
        <p:spPr bwMode="auto">
          <a:xfrm>
            <a:off x="1227077" y="408418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138996B-5E65-414B-A540-3239B6C98D66}"/>
              </a:ext>
            </a:extLst>
          </p:cNvPr>
          <p:cNvSpPr/>
          <p:nvPr/>
        </p:nvSpPr>
        <p:spPr bwMode="auto">
          <a:xfrm>
            <a:off x="1813052" y="382945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A135EE-9A98-4E83-8AEA-DC0A8DB04D26}"/>
              </a:ext>
            </a:extLst>
          </p:cNvPr>
          <p:cNvSpPr/>
          <p:nvPr/>
        </p:nvSpPr>
        <p:spPr bwMode="auto">
          <a:xfrm>
            <a:off x="2419172" y="38251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9EF7A3E-8D9A-487B-9E38-EEEC39DBAB5D}"/>
              </a:ext>
            </a:extLst>
          </p:cNvPr>
          <p:cNvSpPr/>
          <p:nvPr/>
        </p:nvSpPr>
        <p:spPr bwMode="auto">
          <a:xfrm>
            <a:off x="3241496" y="374667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B652DB3-D7AE-4CD9-8337-B87F04FAEE1A}"/>
              </a:ext>
            </a:extLst>
          </p:cNvPr>
          <p:cNvSpPr/>
          <p:nvPr/>
        </p:nvSpPr>
        <p:spPr bwMode="auto">
          <a:xfrm>
            <a:off x="3232120" y="400043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FC0CA68-1C4E-4D0C-BB7F-5AAD610540F7}"/>
              </a:ext>
            </a:extLst>
          </p:cNvPr>
          <p:cNvSpPr/>
          <p:nvPr/>
        </p:nvSpPr>
        <p:spPr bwMode="auto">
          <a:xfrm>
            <a:off x="3232120" y="42789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628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이름이 중복되는 과목이 있음을 명시한다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035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8E563D5-A682-41D7-8CD7-98646C70E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3" y="2429194"/>
            <a:ext cx="3360711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37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1A9B799-C230-4821-9AE9-75B0E1296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3" y="2429194"/>
            <a:ext cx="3360711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102494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3030850" y="39769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402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유효하지 않은 정보 입력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24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입력한 정보가 유효하지 않음을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확인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이름이 중복되는 과목이 있음을 명시한다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468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유효하지 않은 정보 입력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2BFBBAF-CD9E-4EF7-BD5F-0882FE300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8" y="2421573"/>
            <a:ext cx="3741744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15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71B15B9-60D0-4021-9D8E-6A3387E73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8" y="2421573"/>
            <a:ext cx="3741744" cy="229381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2378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617194" y="398496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405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574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빈 양식이 있으니 모두 완성하기를 요구하는 메시지를 내용으로 출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911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F2DB95-5A04-41D4-97FE-ABC4D2427B8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입력하지 않은 항목이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AD0855-2949-48C5-A720-F152144F6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5" y="2421573"/>
            <a:ext cx="3756986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03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CEBA42-E489-4FB2-8E3D-57E0B90B1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5" y="2421573"/>
            <a:ext cx="3756986" cy="229381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B0354322-D27D-401F-99B3-C80910FA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900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67298" y="401453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95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AE03D-6ED5-4313-BEBE-4C73F56A2997}"/>
              </a:ext>
            </a:extLst>
          </p:cNvPr>
          <p:cNvSpPr txBox="1"/>
          <p:nvPr/>
        </p:nvSpPr>
        <p:spPr>
          <a:xfrm>
            <a:off x="3295938" y="2021768"/>
            <a:ext cx="2323322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대학생을 위한 </a:t>
            </a:r>
            <a:r>
              <a:rPr lang="en-US" altLang="ko-KR" dirty="0"/>
              <a:t>To-do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75671-872D-4355-A144-FEB2FEB0318E}"/>
              </a:ext>
            </a:extLst>
          </p:cNvPr>
          <p:cNvSpPr txBox="1"/>
          <p:nvPr/>
        </p:nvSpPr>
        <p:spPr>
          <a:xfrm>
            <a:off x="389652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초기 화면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17BC8-B86F-4219-9017-61EC1E0BD2C1}"/>
              </a:ext>
            </a:extLst>
          </p:cNvPr>
          <p:cNvSpPr txBox="1"/>
          <p:nvPr/>
        </p:nvSpPr>
        <p:spPr>
          <a:xfrm>
            <a:off x="1956213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과목 관리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BE052-5EED-4B41-AA4E-B37CBA58853E}"/>
              </a:ext>
            </a:extLst>
          </p:cNvPr>
          <p:cNvSpPr txBox="1"/>
          <p:nvPr/>
        </p:nvSpPr>
        <p:spPr>
          <a:xfrm>
            <a:off x="3522774" y="2768120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2BA8B-1295-4CDE-8003-3EAF5DE39D38}"/>
              </a:ext>
            </a:extLst>
          </p:cNvPr>
          <p:cNvSpPr txBox="1"/>
          <p:nvPr/>
        </p:nvSpPr>
        <p:spPr>
          <a:xfrm>
            <a:off x="5831686" y="2768119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B1547-E4DB-485F-9713-1C217068A261}"/>
              </a:ext>
            </a:extLst>
          </p:cNvPr>
          <p:cNvSpPr txBox="1"/>
          <p:nvPr/>
        </p:nvSpPr>
        <p:spPr>
          <a:xfrm>
            <a:off x="7659537" y="2768121"/>
            <a:ext cx="1200971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테마 색 변경</a:t>
            </a:r>
            <a:endParaRPr lang="en-US" altLang="ko-KR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5624BD0-9670-4FED-A29C-E9BC9EB62274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2444869" y="755391"/>
            <a:ext cx="438576" cy="358688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1EFE2DD-0A0C-4156-8F7F-03CE88D547D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rot="5400000">
            <a:off x="3228149" y="1538671"/>
            <a:ext cx="438576" cy="20203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2127D0-C9FF-44BE-82DF-F86CC629FC13}"/>
              </a:ext>
            </a:extLst>
          </p:cNvPr>
          <p:cNvCxnSpPr>
            <a:stCxn id="9" idx="2"/>
            <a:endCxn id="9" idx="2"/>
          </p:cNvCxnSpPr>
          <p:nvPr/>
        </p:nvCxnSpPr>
        <p:spPr bwMode="auto">
          <a:xfrm>
            <a:off x="4457599" y="2329545"/>
            <a:ext cx="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D37EE17-DFEF-4CF9-A29C-5CB13F1CEE2B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rot="5400000">
            <a:off x="4076753" y="2387273"/>
            <a:ext cx="438575" cy="323118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9CD4033-8112-41C1-8FAA-96794084754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rot="16200000" flipH="1">
            <a:off x="5231209" y="1555935"/>
            <a:ext cx="438574" cy="198579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8BDB0ED-39B2-454B-8024-DA22C23FF571}"/>
              </a:ext>
            </a:extLst>
          </p:cNvPr>
          <p:cNvCxnSpPr>
            <a:stCxn id="9" idx="2"/>
            <a:endCxn id="14" idx="0"/>
          </p:cNvCxnSpPr>
          <p:nvPr/>
        </p:nvCxnSpPr>
        <p:spPr bwMode="auto">
          <a:xfrm rot="16200000" flipH="1">
            <a:off x="6139523" y="647621"/>
            <a:ext cx="438576" cy="38024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59897D-C864-47A3-A7FC-49EB19F98B93}"/>
              </a:ext>
            </a:extLst>
          </p:cNvPr>
          <p:cNvSpPr txBox="1"/>
          <p:nvPr/>
        </p:nvSpPr>
        <p:spPr>
          <a:xfrm>
            <a:off x="870713" y="3296554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7E716-99EA-4399-98AD-D86B469E0B76}"/>
              </a:ext>
            </a:extLst>
          </p:cNvPr>
          <p:cNvSpPr txBox="1"/>
          <p:nvPr/>
        </p:nvSpPr>
        <p:spPr>
          <a:xfrm>
            <a:off x="865820" y="3742960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28E11C-57C1-4035-BA6A-3F6398DCC1A2}"/>
              </a:ext>
            </a:extLst>
          </p:cNvPr>
          <p:cNvSpPr txBox="1"/>
          <p:nvPr/>
        </p:nvSpPr>
        <p:spPr>
          <a:xfrm>
            <a:off x="865819" y="4194821"/>
            <a:ext cx="94609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ID/PW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6FD7CE9-4FDA-4E51-B864-49A268888E8C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rot="16200000" flipH="1">
            <a:off x="514649" y="3078990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DC30524-4794-4815-9901-C475C31F0F14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rot="16200000" flipH="1">
            <a:off x="289000" y="3304639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F85DCD4-B666-47D2-891B-F850BC0E3D6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 rot="16200000" flipH="1">
            <a:off x="63068" y="3530570"/>
            <a:ext cx="125742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EB76E7-180F-456B-ACDD-7CAA7401B752}"/>
              </a:ext>
            </a:extLst>
          </p:cNvPr>
          <p:cNvSpPr txBox="1"/>
          <p:nvPr/>
        </p:nvSpPr>
        <p:spPr>
          <a:xfrm>
            <a:off x="2449317" y="3295065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5F2091-A1E9-431B-AD65-A146A691371E}"/>
              </a:ext>
            </a:extLst>
          </p:cNvPr>
          <p:cNvSpPr txBox="1"/>
          <p:nvPr/>
        </p:nvSpPr>
        <p:spPr>
          <a:xfrm>
            <a:off x="2444424" y="3741471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1840CA-6873-4A5C-AC98-A449F74E3FA0}"/>
              </a:ext>
            </a:extLst>
          </p:cNvPr>
          <p:cNvSpPr txBox="1"/>
          <p:nvPr/>
        </p:nvSpPr>
        <p:spPr>
          <a:xfrm>
            <a:off x="2444423" y="4193332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C07BBB1-F15F-4B05-95E7-40B1D9A4C02C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rot="16200000" flipH="1">
            <a:off x="2093253" y="3077501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C8489D7-3982-4509-9A15-3DBF84CD04A9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 rot="16200000" flipH="1">
            <a:off x="1867604" y="3303150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2EC6720-D4A7-4899-B651-D992A69C00C4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 rot="16200000" flipH="1">
            <a:off x="1647876" y="3535284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0B27748-FF2A-4E9D-A4F7-D73BDD3CF132}"/>
              </a:ext>
            </a:extLst>
          </p:cNvPr>
          <p:cNvSpPr txBox="1"/>
          <p:nvPr/>
        </p:nvSpPr>
        <p:spPr>
          <a:xfrm>
            <a:off x="4038231" y="3307472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39DAF5-C12D-4B38-A945-28B5D5698277}"/>
              </a:ext>
            </a:extLst>
          </p:cNvPr>
          <p:cNvSpPr txBox="1"/>
          <p:nvPr/>
        </p:nvSpPr>
        <p:spPr>
          <a:xfrm>
            <a:off x="4033338" y="3753878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20E92F-F1B5-4FDB-A0CE-7D5D0AC1456C}"/>
              </a:ext>
            </a:extLst>
          </p:cNvPr>
          <p:cNvSpPr txBox="1"/>
          <p:nvPr/>
        </p:nvSpPr>
        <p:spPr>
          <a:xfrm>
            <a:off x="4033337" y="4205739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BF7D86E-8049-4E6F-9105-3F61D89CDDF5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rot="16200000" flipH="1">
            <a:off x="3682167" y="3089908"/>
            <a:ext cx="359158" cy="35297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1D9816E-02F2-4678-BBD3-782B9CF0F6CD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rot="16200000" flipH="1">
            <a:off x="3456517" y="3315557"/>
            <a:ext cx="80556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ED6FDD6-1E11-433B-980D-981DE865069A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 rot="16200000" flipH="1">
            <a:off x="3224383" y="3535284"/>
            <a:ext cx="1269833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037015-4723-49A4-A6C3-0C76CF6B4DA4}"/>
              </a:ext>
            </a:extLst>
          </p:cNvPr>
          <p:cNvSpPr txBox="1"/>
          <p:nvPr/>
        </p:nvSpPr>
        <p:spPr>
          <a:xfrm>
            <a:off x="5119364" y="3516077"/>
            <a:ext cx="795411" cy="2616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sz="11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3224B0C-4A09-49DB-BD06-6C98C7B328D8}"/>
              </a:ext>
            </a:extLst>
          </p:cNvPr>
          <p:cNvCxnSpPr>
            <a:stCxn id="33" idx="3"/>
            <a:endCxn id="39" idx="0"/>
          </p:cNvCxnSpPr>
          <p:nvPr/>
        </p:nvCxnSpPr>
        <p:spPr bwMode="auto">
          <a:xfrm>
            <a:off x="5042032" y="3445972"/>
            <a:ext cx="475038" cy="7010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E0C2D2C-0A95-45D0-8B07-1A0A1AC97ECE}"/>
              </a:ext>
            </a:extLst>
          </p:cNvPr>
          <p:cNvCxnSpPr>
            <a:stCxn id="34" idx="3"/>
            <a:endCxn id="39" idx="2"/>
          </p:cNvCxnSpPr>
          <p:nvPr/>
        </p:nvCxnSpPr>
        <p:spPr bwMode="auto">
          <a:xfrm flipV="1">
            <a:off x="5037139" y="3777687"/>
            <a:ext cx="479931" cy="11469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DBDC925-0FDD-4E6F-AFDC-FD178FA59ABF}"/>
              </a:ext>
            </a:extLst>
          </p:cNvPr>
          <p:cNvSpPr txBox="1"/>
          <p:nvPr/>
        </p:nvSpPr>
        <p:spPr>
          <a:xfrm>
            <a:off x="6456465" y="3295065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30D57F-EF47-453F-974F-B6F50FE1B1D2}"/>
              </a:ext>
            </a:extLst>
          </p:cNvPr>
          <p:cNvSpPr txBox="1"/>
          <p:nvPr/>
        </p:nvSpPr>
        <p:spPr>
          <a:xfrm>
            <a:off x="6451572" y="3741471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완료도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FCE2C3-68C6-491E-B733-EF40B04543FA}"/>
              </a:ext>
            </a:extLst>
          </p:cNvPr>
          <p:cNvSpPr txBox="1"/>
          <p:nvPr/>
        </p:nvSpPr>
        <p:spPr>
          <a:xfrm>
            <a:off x="6451571" y="4193332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마감기한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883DB2-85E6-474F-AB60-8A3173B1B978}"/>
              </a:ext>
            </a:extLst>
          </p:cNvPr>
          <p:cNvSpPr txBox="1"/>
          <p:nvPr/>
        </p:nvSpPr>
        <p:spPr>
          <a:xfrm>
            <a:off x="6451571" y="4645192"/>
            <a:ext cx="954107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실제마감일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48AE19-D8BA-448B-8CF9-404BC6D3D679}"/>
              </a:ext>
            </a:extLst>
          </p:cNvPr>
          <p:cNvSpPr txBox="1"/>
          <p:nvPr/>
        </p:nvSpPr>
        <p:spPr>
          <a:xfrm>
            <a:off x="6451571" y="5091599"/>
            <a:ext cx="115768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항목명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E81D00B-73E8-47C2-B42C-9C03B5A3E0FF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 rot="16200000" flipH="1">
            <a:off x="6097558" y="3074658"/>
            <a:ext cx="359158" cy="35865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4D0A806-455B-4FDD-877B-E02548698D2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869066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2633EDC-39F6-4BB5-8BE5-546F3D63B802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649338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89E85DF-5EC0-4521-9F8B-4B0A939C981E}"/>
              </a:ext>
            </a:extLst>
          </p:cNvPr>
          <p:cNvCxnSpPr>
            <a:endCxn id="45" idx="1"/>
          </p:cNvCxnSpPr>
          <p:nvPr/>
        </p:nvCxnSpPr>
        <p:spPr bwMode="auto">
          <a:xfrm rot="16200000" flipH="1">
            <a:off x="5426250" y="3758370"/>
            <a:ext cx="1696881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2D7536C1-31C6-497E-94E6-495788F9D07E}"/>
              </a:ext>
            </a:extLst>
          </p:cNvPr>
          <p:cNvCxnSpPr>
            <a:endCxn id="46" idx="1"/>
          </p:cNvCxnSpPr>
          <p:nvPr/>
        </p:nvCxnSpPr>
        <p:spPr bwMode="auto">
          <a:xfrm rot="16200000" flipH="1">
            <a:off x="5203046" y="3981573"/>
            <a:ext cx="2143289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E58CC5D-BC49-416F-B842-2CD2D7695C42}"/>
              </a:ext>
            </a:extLst>
          </p:cNvPr>
          <p:cNvSpPr txBox="1"/>
          <p:nvPr/>
        </p:nvSpPr>
        <p:spPr>
          <a:xfrm>
            <a:off x="8305869" y="3295065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검정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98BF82-6451-4A06-BE32-9CF6070312DF}"/>
              </a:ext>
            </a:extLst>
          </p:cNvPr>
          <p:cNvSpPr txBox="1"/>
          <p:nvPr/>
        </p:nvSpPr>
        <p:spPr>
          <a:xfrm>
            <a:off x="8300976" y="3741471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빨강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5E972-DDE7-4052-BB22-4D1980B92834}"/>
              </a:ext>
            </a:extLst>
          </p:cNvPr>
          <p:cNvSpPr txBox="1"/>
          <p:nvPr/>
        </p:nvSpPr>
        <p:spPr>
          <a:xfrm>
            <a:off x="8300975" y="419333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초록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DB2A4C-F854-44D9-A26E-FF92963462AE}"/>
              </a:ext>
            </a:extLst>
          </p:cNvPr>
          <p:cNvSpPr txBox="1"/>
          <p:nvPr/>
        </p:nvSpPr>
        <p:spPr>
          <a:xfrm>
            <a:off x="8300975" y="464519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파랑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5D6F185-0F8B-46AE-A436-2043F7E35914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7946962" y="3074658"/>
            <a:ext cx="359158" cy="35865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2681D1D-C7AD-43DE-AB0F-2A9B0AE7584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718470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983F68D0-31FD-4FA8-9A64-ED79E21A057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498742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10EB595-5FF7-486D-8145-E4D70259A6D9}"/>
              </a:ext>
            </a:extLst>
          </p:cNvPr>
          <p:cNvCxnSpPr>
            <a:endCxn id="55" idx="1"/>
          </p:cNvCxnSpPr>
          <p:nvPr/>
        </p:nvCxnSpPr>
        <p:spPr bwMode="auto">
          <a:xfrm rot="16200000" flipH="1">
            <a:off x="7275653" y="3758370"/>
            <a:ext cx="1696882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이름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남은 기한에 대해 사용자가 설정한 값을 명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알람 시간은 실제마감일을 기준으로 적용한 결과값을 이용한다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456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AC96A6A-6D65-4B18-8695-65D21C0B0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24" y="2433004"/>
            <a:ext cx="3368332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3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C51D550-AB2F-4B30-A3BA-8314F565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24" y="2433004"/>
            <a:ext cx="3368332" cy="227095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240">
            <a:extLst>
              <a:ext uri="{FF2B5EF4-FFF2-40B4-BE49-F238E27FC236}">
                <a16:creationId xmlns:a16="http://schemas.microsoft.com/office/drawing/2014/main" id="{5E3564B7-4477-4AD7-91EB-1FD098F9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269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927436" y="397072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02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BE0-0399-4099-AAE1-739357FE3C17}"/>
              </a:ext>
            </a:extLst>
          </p:cNvPr>
          <p:cNvSpPr txBox="1"/>
          <p:nvPr/>
        </p:nvSpPr>
        <p:spPr>
          <a:xfrm>
            <a:off x="3928188" y="1401349"/>
            <a:ext cx="141825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대학생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163C9-9BE5-4AE4-8704-302ED3BFD1CD}"/>
              </a:ext>
            </a:extLst>
          </p:cNvPr>
          <p:cNvSpPr txBox="1"/>
          <p:nvPr/>
        </p:nvSpPr>
        <p:spPr>
          <a:xfrm>
            <a:off x="4188200" y="2113450"/>
            <a:ext cx="902811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BE6AE-EC82-4E3B-A54A-A5BA79CD438F}"/>
              </a:ext>
            </a:extLst>
          </p:cNvPr>
          <p:cNvSpPr txBox="1"/>
          <p:nvPr/>
        </p:nvSpPr>
        <p:spPr>
          <a:xfrm>
            <a:off x="4277967" y="2825552"/>
            <a:ext cx="723275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248BD-4DE7-449F-A000-8316DACA96D8}"/>
              </a:ext>
            </a:extLst>
          </p:cNvPr>
          <p:cNvSpPr txBox="1"/>
          <p:nvPr/>
        </p:nvSpPr>
        <p:spPr>
          <a:xfrm>
            <a:off x="5592976" y="2435035"/>
            <a:ext cx="1130438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ID/PW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E0BF7-AD4A-4E73-BF5B-3E736D9D69A9}"/>
              </a:ext>
            </a:extLst>
          </p:cNvPr>
          <p:cNvSpPr txBox="1"/>
          <p:nvPr/>
        </p:nvSpPr>
        <p:spPr>
          <a:xfrm>
            <a:off x="4158542" y="3537654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메인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40528-7BF8-4716-8929-7F3314666DA7}"/>
              </a:ext>
            </a:extLst>
          </p:cNvPr>
          <p:cNvSpPr txBox="1"/>
          <p:nvPr/>
        </p:nvSpPr>
        <p:spPr>
          <a:xfrm>
            <a:off x="1553699" y="4207070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D95B8B-7F9B-4E28-842C-58D17C0BCB6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637315" y="1709126"/>
            <a:ext cx="2291" cy="404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F48C10-6184-41E5-AB4B-0D30A39C8B33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flipH="1">
            <a:off x="4639605" y="2421227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E489A33-64C1-46E2-9655-886569560410}"/>
              </a:ext>
            </a:extLst>
          </p:cNvPr>
          <p:cNvCxnSpPr>
            <a:stCxn id="9" idx="3"/>
            <a:endCxn id="11" idx="0"/>
          </p:cNvCxnSpPr>
          <p:nvPr/>
        </p:nvCxnSpPr>
        <p:spPr bwMode="auto">
          <a:xfrm>
            <a:off x="5091011" y="2267339"/>
            <a:ext cx="1067184" cy="16769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27F7A38-734F-49B6-97AA-8126A2E86051}"/>
              </a:ext>
            </a:extLst>
          </p:cNvPr>
          <p:cNvCxnSpPr>
            <a:stCxn id="11" idx="2"/>
            <a:endCxn id="10" idx="3"/>
          </p:cNvCxnSpPr>
          <p:nvPr/>
        </p:nvCxnSpPr>
        <p:spPr bwMode="auto">
          <a:xfrm rot="5400000">
            <a:off x="5461405" y="2282650"/>
            <a:ext cx="236629" cy="115695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A0CD03-97E3-4FFD-A132-7833DD6C3F4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 flipH="1">
            <a:off x="4639604" y="3133329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6CC870-1D55-44C6-A8D7-A38C3AF58616}"/>
              </a:ext>
            </a:extLst>
          </p:cNvPr>
          <p:cNvSpPr txBox="1"/>
          <p:nvPr/>
        </p:nvSpPr>
        <p:spPr>
          <a:xfrm>
            <a:off x="3290442" y="4207069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2656BC-97F8-45E9-8CCC-33FC9A76ACCA}"/>
              </a:ext>
            </a:extLst>
          </p:cNvPr>
          <p:cNvSpPr txBox="1"/>
          <p:nvPr/>
        </p:nvSpPr>
        <p:spPr>
          <a:xfrm>
            <a:off x="5490915" y="4207070"/>
            <a:ext cx="114165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돋움" panose="020B0600000101010101" pitchFamily="50" charset="-127"/>
                <a:ea typeface="돋움" panose="020B0600000101010101" pitchFamily="50" charset="-127"/>
              </a:rPr>
              <a:t>테마색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36731-ABED-4526-B787-2BD497BE7257}"/>
              </a:ext>
            </a:extLst>
          </p:cNvPr>
          <p:cNvSpPr txBox="1"/>
          <p:nvPr/>
        </p:nvSpPr>
        <p:spPr>
          <a:xfrm>
            <a:off x="6967668" y="4207068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정렬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8FBEE0-8357-4B22-93EC-175042CF1C09}"/>
              </a:ext>
            </a:extLst>
          </p:cNvPr>
          <p:cNvSpPr txBox="1"/>
          <p:nvPr/>
        </p:nvSpPr>
        <p:spPr>
          <a:xfrm>
            <a:off x="1031102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EF20A-0708-4E5B-AD1B-1943866E4928}"/>
              </a:ext>
            </a:extLst>
          </p:cNvPr>
          <p:cNvSpPr txBox="1"/>
          <p:nvPr/>
        </p:nvSpPr>
        <p:spPr>
          <a:xfrm>
            <a:off x="2034761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F502D-DE2C-435B-A3DF-F4CDE2576E5B}"/>
              </a:ext>
            </a:extLst>
          </p:cNvPr>
          <p:cNvSpPr txBox="1"/>
          <p:nvPr/>
        </p:nvSpPr>
        <p:spPr>
          <a:xfrm>
            <a:off x="3821111" y="4961857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B0632D-65A6-499F-AFE7-C57825A76A9D}"/>
              </a:ext>
            </a:extLst>
          </p:cNvPr>
          <p:cNvSpPr txBox="1"/>
          <p:nvPr/>
        </p:nvSpPr>
        <p:spPr>
          <a:xfrm>
            <a:off x="5232841" y="4977966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ECFD5D-DCBC-4B77-B381-37A74B4F3277}"/>
              </a:ext>
            </a:extLst>
          </p:cNvPr>
          <p:cNvSpPr txBox="1"/>
          <p:nvPr/>
        </p:nvSpPr>
        <p:spPr>
          <a:xfrm>
            <a:off x="3196419" y="5744587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3BE1366-60A3-4199-91C0-CB901719E59D}"/>
              </a:ext>
            </a:extLst>
          </p:cNvPr>
          <p:cNvCxnSpPr>
            <a:stCxn id="12" idx="2"/>
            <a:endCxn id="19" idx="0"/>
          </p:cNvCxnSpPr>
          <p:nvPr/>
        </p:nvCxnSpPr>
        <p:spPr bwMode="auto">
          <a:xfrm rot="5400000">
            <a:off x="4068417" y="3635882"/>
            <a:ext cx="361638" cy="78073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54C51BC-3866-438F-9788-297C37A66984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rot="5400000">
            <a:off x="3156364" y="2723829"/>
            <a:ext cx="361639" cy="260484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BC011F3-6436-4BC5-B431-28925BB187B3}"/>
              </a:ext>
            </a:extLst>
          </p:cNvPr>
          <p:cNvCxnSpPr>
            <a:stCxn id="12" idx="2"/>
            <a:endCxn id="21" idx="0"/>
          </p:cNvCxnSpPr>
          <p:nvPr/>
        </p:nvCxnSpPr>
        <p:spPr bwMode="auto">
          <a:xfrm rot="16200000" flipH="1">
            <a:off x="5169855" y="3315179"/>
            <a:ext cx="361639" cy="142214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F6B30E8-920F-4A1E-86F9-12ECD71B7C58}"/>
              </a:ext>
            </a:extLst>
          </p:cNvPr>
          <p:cNvCxnSpPr>
            <a:stCxn id="12" idx="2"/>
            <a:endCxn id="22" idx="0"/>
          </p:cNvCxnSpPr>
          <p:nvPr/>
        </p:nvCxnSpPr>
        <p:spPr bwMode="auto">
          <a:xfrm rot="16200000" flipH="1">
            <a:off x="5907030" y="2578004"/>
            <a:ext cx="361637" cy="289648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F88F115-8152-475B-BBE9-15967D1C2C25}"/>
              </a:ext>
            </a:extLst>
          </p:cNvPr>
          <p:cNvCxnSpPr>
            <a:stCxn id="13" idx="2"/>
            <a:endCxn id="23" idx="0"/>
          </p:cNvCxnSpPr>
          <p:nvPr/>
        </p:nvCxnSpPr>
        <p:spPr bwMode="auto">
          <a:xfrm rot="5400000">
            <a:off x="1609009" y="4418003"/>
            <a:ext cx="328909" cy="52259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4E96D94-D101-47A9-87E7-7F4CF433EF0C}"/>
              </a:ext>
            </a:extLst>
          </p:cNvPr>
          <p:cNvCxnSpPr>
            <a:stCxn id="13" idx="2"/>
            <a:endCxn id="24" idx="0"/>
          </p:cNvCxnSpPr>
          <p:nvPr/>
        </p:nvCxnSpPr>
        <p:spPr bwMode="auto">
          <a:xfrm rot="16200000" flipH="1">
            <a:off x="2110838" y="4438770"/>
            <a:ext cx="328909" cy="48106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8FFEA91-9080-4E7A-B08C-F2D54B70A6F2}"/>
              </a:ext>
            </a:extLst>
          </p:cNvPr>
          <p:cNvCxnSpPr>
            <a:stCxn id="19" idx="2"/>
            <a:endCxn id="25" idx="0"/>
          </p:cNvCxnSpPr>
          <p:nvPr/>
        </p:nvCxnSpPr>
        <p:spPr bwMode="auto">
          <a:xfrm rot="16200000" flipH="1">
            <a:off x="3900696" y="4473016"/>
            <a:ext cx="447011" cy="53066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0D9662C-EC2B-4192-B460-EE1C5A15CB0F}"/>
              </a:ext>
            </a:extLst>
          </p:cNvPr>
          <p:cNvCxnSpPr>
            <a:stCxn id="19" idx="2"/>
            <a:endCxn id="27" idx="0"/>
          </p:cNvCxnSpPr>
          <p:nvPr/>
        </p:nvCxnSpPr>
        <p:spPr bwMode="auto">
          <a:xfrm rot="5400000">
            <a:off x="3153304" y="5039023"/>
            <a:ext cx="1229741" cy="181386"/>
          </a:xfrm>
          <a:prstGeom prst="bentConnector3">
            <a:avLst>
              <a:gd name="adj1" fmla="val 181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DC3BC4E-0EF2-4B95-986E-E7EABE0B17B0}"/>
              </a:ext>
            </a:extLst>
          </p:cNvPr>
          <p:cNvCxnSpPr>
            <a:stCxn id="25" idx="2"/>
            <a:endCxn id="27" idx="3"/>
          </p:cNvCxnSpPr>
          <p:nvPr/>
        </p:nvCxnSpPr>
        <p:spPr bwMode="auto">
          <a:xfrm rot="5400000">
            <a:off x="3959618" y="5468558"/>
            <a:ext cx="628842" cy="23099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A342982-F0AC-4858-9BAE-75CFBD98C405}"/>
              </a:ext>
            </a:extLst>
          </p:cNvPr>
          <p:cNvCxnSpPr>
            <a:stCxn id="19" idx="2"/>
            <a:endCxn id="26" idx="0"/>
          </p:cNvCxnSpPr>
          <p:nvPr/>
        </p:nvCxnSpPr>
        <p:spPr bwMode="auto">
          <a:xfrm rot="16200000" flipH="1">
            <a:off x="4598506" y="3775206"/>
            <a:ext cx="463120" cy="19423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후 로그인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눌러 회원가입 화면으로 이동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찾기 버튼을 눌러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ID/PW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화면으로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926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8C1170D-C95C-4AFC-9E20-987871471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5" y="2440625"/>
            <a:ext cx="3718882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A8503FB-C1F3-4EB0-BC79-063A5643A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5" y="2440625"/>
            <a:ext cx="3718882" cy="225571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034121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14250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168863" y="312945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168863" y="352238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2600391" y="349291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1182285" y="39025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2393563" y="39025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B127334F-0A32-4153-BF4E-3B5C0E926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6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33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입력한 정보가 잘못되었음을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회원정보가 잘못되었다는 내용을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내용의 글씨는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805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0A74714-E069-4E5F-81A0-79AB09A83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8" y="2429194"/>
            <a:ext cx="3756986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A3876D-7763-4A6A-9957-1E059A3BD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8" y="2429194"/>
            <a:ext cx="3756986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314030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AEC59116-8836-4EEE-9C46-53426111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881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28766" y="395927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29029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7737</TotalTime>
  <Words>3632</Words>
  <Application>Microsoft Office PowerPoint</Application>
  <PresentationFormat>화면 슬라이드 쇼(4:3)</PresentationFormat>
  <Paragraphs>1222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HY울릉도B</vt:lpstr>
      <vt:lpstr>HY울릉도M</vt:lpstr>
      <vt:lpstr>HY헤드라인M</vt:lpstr>
      <vt:lpstr>굴림</vt:lpstr>
      <vt:lpstr>돋움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서현지</cp:lastModifiedBy>
  <cp:revision>576</cp:revision>
  <cp:lastPrinted>2001-07-23T08:42:52Z</cp:lastPrinted>
  <dcterms:created xsi:type="dcterms:W3CDTF">2011-02-22T01:37:12Z</dcterms:created>
  <dcterms:modified xsi:type="dcterms:W3CDTF">2018-06-01T07:47:42Z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