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70" r:id="rId4"/>
    <p:sldId id="266" r:id="rId5"/>
    <p:sldId id="267" r:id="rId6"/>
    <p:sldId id="268" r:id="rId7"/>
    <p:sldId id="269" r:id="rId8"/>
    <p:sldId id="260" r:id="rId9"/>
    <p:sldId id="261" r:id="rId10"/>
    <p:sldId id="262" r:id="rId11"/>
    <p:sldId id="263" r:id="rId12"/>
    <p:sldId id="259" r:id="rId13"/>
    <p:sldId id="264" r:id="rId14"/>
    <p:sldId id="265" r:id="rId15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58" d="100"/>
          <a:sy n="58" d="100"/>
        </p:scale>
        <p:origin x="78" y="288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74671589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Palzo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33DDCA-E2DE-45E5-88FA-C0241656F912}"/>
              </a:ext>
            </a:extLst>
          </p:cNvPr>
          <p:cNvSpPr txBox="1"/>
          <p:nvPr/>
        </p:nvSpPr>
        <p:spPr>
          <a:xfrm>
            <a:off x="236029" y="899411"/>
            <a:ext cx="16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Control Class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46098AD-7135-49E2-8869-C39336908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025739"/>
              </p:ext>
            </p:extLst>
          </p:nvPr>
        </p:nvGraphicFramePr>
        <p:xfrm>
          <a:off x="883665" y="1255868"/>
          <a:ext cx="2312299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29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EditSubject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담당교수님 성함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강의실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Int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강의년도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Int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강의학기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Int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강의날짜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강의시간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Int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접근자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SubjectDB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수정된 과목 정보를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 저장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CC35F89-6860-4E1C-9CA3-4EFC138A5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937934"/>
              </p:ext>
            </p:extLst>
          </p:nvPr>
        </p:nvGraphicFramePr>
        <p:xfrm>
          <a:off x="5979206" y="1255868"/>
          <a:ext cx="2177387" cy="166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38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연결 변수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Connection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상태 저장 변수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PreparedStatement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결과값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ResultSet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명령어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입력변수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Scanner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532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할일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열람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void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1907188-0BF6-4D69-BC4A-60E264CCB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784803"/>
              </p:ext>
            </p:extLst>
          </p:nvPr>
        </p:nvGraphicFramePr>
        <p:xfrm>
          <a:off x="3415850" y="1255868"/>
          <a:ext cx="2312299" cy="1130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29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DelSubject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접근자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SubjectDB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에서 과목 삭제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98051C6-9E18-4DD2-80E1-D36BDD736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690261"/>
              </p:ext>
            </p:extLst>
          </p:nvPr>
        </p:nvGraphicFramePr>
        <p:xfrm>
          <a:off x="3559126" y="3067819"/>
          <a:ext cx="216902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02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InsertTodo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항목명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종료연월시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Int[]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실제종료연월시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Int[]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중요도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Int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완성도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Int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할일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접근자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할일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 정보 추가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445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33DDCA-E2DE-45E5-88FA-C0241656F912}"/>
              </a:ext>
            </a:extLst>
          </p:cNvPr>
          <p:cNvSpPr txBox="1"/>
          <p:nvPr/>
        </p:nvSpPr>
        <p:spPr>
          <a:xfrm>
            <a:off x="236029" y="899411"/>
            <a:ext cx="16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Control Class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46098AD-7135-49E2-8869-C39336908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284732"/>
              </p:ext>
            </p:extLst>
          </p:nvPr>
        </p:nvGraphicFramePr>
        <p:xfrm>
          <a:off x="883665" y="1255868"/>
          <a:ext cx="2312299" cy="199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29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EditTodo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항목명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종료연월시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Int[]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실제종료연월시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Int[]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중요도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Int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완성도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Int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할일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접근자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수정된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할일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정보를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 저장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CC35F89-6860-4E1C-9CA3-4EFC138A5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853800"/>
              </p:ext>
            </p:extLst>
          </p:nvPr>
        </p:nvGraphicFramePr>
        <p:xfrm>
          <a:off x="5979206" y="1255868"/>
          <a:ext cx="2573951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3951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SortTodo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연결 변수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Connection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상태 저장 변수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PreparedStatement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결과값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ResultSet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명령어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정렬방식 선택변수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532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과목명 정렬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DB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완성 정렬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DB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종료시간 정렬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DB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실제 완료 시간 정렬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DB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중요도 정렬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DB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항목명 정렬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DB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1907188-0BF6-4D69-BC4A-60E264CCB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047426"/>
              </p:ext>
            </p:extLst>
          </p:nvPr>
        </p:nvGraphicFramePr>
        <p:xfrm>
          <a:off x="3415850" y="1255868"/>
          <a:ext cx="2312299" cy="1130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29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DelTodo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항목명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할일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접근자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할일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에서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할일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삭제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C6948F7-CADE-4D60-A5DF-B78D1D52B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162044"/>
              </p:ext>
            </p:extLst>
          </p:nvPr>
        </p:nvGraphicFramePr>
        <p:xfrm>
          <a:off x="3415849" y="3008468"/>
          <a:ext cx="2312299" cy="1130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29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ChangeUI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색 선택 변수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색 변경 기능 실행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C2AFAC9-F965-4364-A9B6-EDE95092A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138958"/>
              </p:ext>
            </p:extLst>
          </p:nvPr>
        </p:nvGraphicFramePr>
        <p:xfrm>
          <a:off x="3415848" y="4581288"/>
          <a:ext cx="2312299" cy="1465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29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Timer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현재 시간을 저장하는 변수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Int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설정 시간과 비교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알람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실행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void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실제 종료 시간에 현재 시간 입력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780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412280F-6C89-4E16-9F14-D6EA420FA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14902"/>
              </p:ext>
            </p:extLst>
          </p:nvPr>
        </p:nvGraphicFramePr>
        <p:xfrm>
          <a:off x="477023" y="1384496"/>
          <a:ext cx="1878676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676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LoginUI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로그인버튼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회원가입버튼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-ID/PW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찾기버튼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라벨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입력칸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입력문자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-pw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라벨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-pw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입력칸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-pw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입력문자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회원가입 화면 출력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로그인 기능 실행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아이디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비밀번호 찾기 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화면 출력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ECF0C9A-FC79-4045-B6A4-A50ED9FB6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934836"/>
              </p:ext>
            </p:extLst>
          </p:nvPr>
        </p:nvGraphicFramePr>
        <p:xfrm>
          <a:off x="2505328" y="1384496"/>
          <a:ext cx="1878676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676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RegiUserUI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86189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-ID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중복확인버튼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이메일중복확인버튼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취소버튼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회원가입버튼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라벨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입력칸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입력문자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-pw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라벨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-pw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입력칸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-pw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입력문자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이메일라벨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이메일입력칸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이메일 입력문자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빈칸 확인 변수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int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로그인 화면 출력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에러 화면 출력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회원가입 기능 실행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231E6AA-E34E-4E65-8CBB-51940279E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34699"/>
              </p:ext>
            </p:extLst>
          </p:nvPr>
        </p:nvGraphicFramePr>
        <p:xfrm>
          <a:off x="4533633" y="1384496"/>
          <a:ext cx="1878676" cy="199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676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22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FindIUserUI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86189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보내기버튼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취소버튼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이메일라벨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이메일입력칸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이메일 입력문자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빈칸 확인 변수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로그인 화면으로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돌아감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메일 발송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4892026-7528-4AE7-B831-B302E3AF1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570084"/>
              </p:ext>
            </p:extLst>
          </p:nvPr>
        </p:nvGraphicFramePr>
        <p:xfrm>
          <a:off x="6561938" y="1384496"/>
          <a:ext cx="1977152" cy="4338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715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304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MainUI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243360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전체 할 일 라벨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정렬방식 선택 스크롤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 버튼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 이름 라벨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 추가 버튼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할일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항목 라벨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변경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삭제 버튼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테마색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변경 스크롤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로그아웃 버튼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할일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추가 버튼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4297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 추가 기능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 수정 기능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 삭제 기능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항목 추가 기능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항목 수정 기능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항목 삭제 기능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항목 정렬 기능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유아이 변경 기능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로그아웃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B44160E-0235-4AEF-A61A-7EFFC3052BBA}"/>
              </a:ext>
            </a:extLst>
          </p:cNvPr>
          <p:cNvSpPr txBox="1"/>
          <p:nvPr/>
        </p:nvSpPr>
        <p:spPr>
          <a:xfrm>
            <a:off x="236029" y="899411"/>
            <a:ext cx="16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Boundary Class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2734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412280F-6C89-4E16-9F14-D6EA420FA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972567"/>
              </p:ext>
            </p:extLst>
          </p:nvPr>
        </p:nvGraphicFramePr>
        <p:xfrm>
          <a:off x="485846" y="1384497"/>
          <a:ext cx="2718599" cy="3943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59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2403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RegiSubjectUI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26306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과목명 라벨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담당교수 이름 라벨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강의학기라벨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강의시간라벨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강의실라벨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과목명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입력칸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담당교수명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입력칸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담당교수명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강의실입려간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강의실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강의요일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선택 스크롤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강의시작시간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입력칸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강의 종료시간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입력칸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취소버튼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등록버튼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86517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 과목 추가 하고 이전화면으로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돌아감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취소하고 이전 화면으로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돌아감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4892026-7528-4AE7-B831-B302E3AF1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048872"/>
              </p:ext>
            </p:extLst>
          </p:nvPr>
        </p:nvGraphicFramePr>
        <p:xfrm>
          <a:off x="6233411" y="1384496"/>
          <a:ext cx="2225242" cy="1928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24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22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DelSubUI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86189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삭제확인메세지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라벨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확인버튼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취소버튼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에서 해당 과목 정보 삭제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취소하고 이전 화면으로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돌아감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B44160E-0235-4AEF-A61A-7EFFC3052BBA}"/>
              </a:ext>
            </a:extLst>
          </p:cNvPr>
          <p:cNvSpPr txBox="1"/>
          <p:nvPr/>
        </p:nvSpPr>
        <p:spPr>
          <a:xfrm>
            <a:off x="236029" y="899411"/>
            <a:ext cx="16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Boundary Class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C8E8F17-869C-4CD1-91CD-940952BFD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822148"/>
              </p:ext>
            </p:extLst>
          </p:nvPr>
        </p:nvGraphicFramePr>
        <p:xfrm>
          <a:off x="3525879" y="1384496"/>
          <a:ext cx="2386098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098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ModSubjectUI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과목명 라벨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담당교수 이름 라벨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강의학기라벨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강의시간라벨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강의실라벨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과목명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입력칸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담당교수명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입력칸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담당교수명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강의실입려간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강의실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강의요일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선택 스크롤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강의시작시간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입력칸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강의 종료시간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입력칸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취소버튼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변경버튼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에서 과목 정보를 받아서 수정 하고 이전화면으로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돌아감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취소하고 이전 화면으로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돌아감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에러메세지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출력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46BADAE-6E28-4280-AFE7-447701BD7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639977"/>
              </p:ext>
            </p:extLst>
          </p:nvPr>
        </p:nvGraphicFramePr>
        <p:xfrm>
          <a:off x="6233411" y="3563551"/>
          <a:ext cx="2225242" cy="1025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24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2328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ErrorUI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4613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에러메세지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라벨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닫기 버튼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9791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에러메세지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146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412280F-6C89-4E16-9F14-D6EA420FA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402672"/>
              </p:ext>
            </p:extLst>
          </p:nvPr>
        </p:nvGraphicFramePr>
        <p:xfrm>
          <a:off x="685347" y="1384496"/>
          <a:ext cx="2386098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098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RegiListUI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항목명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라벨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과목선택 라벨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Jlbael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과목선택스크롤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마감기한 라벨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마감년도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스크롤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마감월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스크롤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마감일 스크롤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실제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마감년도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스크롤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실제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마감월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스크롤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실제 마감일 스크롤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중요도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스크롤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완료도 스크롤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알림설정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라벨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알림여부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스크롤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취소버튼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등록버튼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0137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항목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 항목 정보 추가하고 이전 화면으로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돌아감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취소하고 이전화면으로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돌아감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에러 메시지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4892026-7528-4AE7-B831-B302E3AF1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360223"/>
              </p:ext>
            </p:extLst>
          </p:nvPr>
        </p:nvGraphicFramePr>
        <p:xfrm>
          <a:off x="6233411" y="1384497"/>
          <a:ext cx="2225242" cy="166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24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206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DelListUI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8489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삭제메세지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라벨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삭제 버튼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취소 버튼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5170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항목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에서 항목 정보 삭제하고 이전 화면으로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돌아감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취소하고 이전 화면으로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돌아감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B44160E-0235-4AEF-A61A-7EFFC3052BBA}"/>
              </a:ext>
            </a:extLst>
          </p:cNvPr>
          <p:cNvSpPr txBox="1"/>
          <p:nvPr/>
        </p:nvSpPr>
        <p:spPr>
          <a:xfrm>
            <a:off x="236029" y="899411"/>
            <a:ext cx="16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Boundary Class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C8E8F17-869C-4CD1-91CD-940952BFD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174073"/>
              </p:ext>
            </p:extLst>
          </p:nvPr>
        </p:nvGraphicFramePr>
        <p:xfrm>
          <a:off x="3459379" y="1384496"/>
          <a:ext cx="2386098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098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EditListUI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항목명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라벨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과목선택 라벨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Jlbael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과목선택스크롤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마감기한 라벨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마감년도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스크롤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마감월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스크롤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마감일 스크롤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실제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마감년도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스크롤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실제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마감월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스크롤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실제 마감일 스크롤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중요도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스크롤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완료도 스크롤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알림설정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라벨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알림여부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스크롤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취소버튼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변경버튼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345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항목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 항목 정보 수정하고 이전 화면으로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돌아감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취소하고 이전화면으로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돌아감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에러 메시지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115CCAB-ED43-4770-89E0-8727C4D1F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557078"/>
              </p:ext>
            </p:extLst>
          </p:nvPr>
        </p:nvGraphicFramePr>
        <p:xfrm>
          <a:off x="6233411" y="3590066"/>
          <a:ext cx="2225242" cy="1761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24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22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CheckAlarmUI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86189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메시지 출력 라벨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닫기 버튼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현재 시간과 항목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 입력된 시간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알람여부를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확인하여 알람 메시지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97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8370367"/>
              </p:ext>
            </p:extLst>
          </p:nvPr>
        </p:nvGraphicFramePr>
        <p:xfrm>
          <a:off x="280988" y="1025525"/>
          <a:ext cx="8582024" cy="340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2018-04-30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초안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김한동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2018-05-01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구분 별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김한동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2018-05-02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RegiList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EditList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김한동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2018-05-03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V.2.0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간 관계 표현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바운더리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클래스 이름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김한동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2018-05-03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V.2.1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회원정보찾기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관련 클래스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 및 메소드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김한동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2018-05-03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V.3.0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속성 및 메소드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한글화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김한동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44160E-0235-4AEF-A61A-7EFFC3052BBA}"/>
              </a:ext>
            </a:extLst>
          </p:cNvPr>
          <p:cNvSpPr txBox="1"/>
          <p:nvPr/>
        </p:nvSpPr>
        <p:spPr>
          <a:xfrm>
            <a:off x="221964" y="910846"/>
            <a:ext cx="16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Class Diagram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AB65BEB-1BAB-491A-8BE2-D3699A3E4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041710"/>
              </p:ext>
            </p:extLst>
          </p:nvPr>
        </p:nvGraphicFramePr>
        <p:xfrm>
          <a:off x="4371214" y="3044487"/>
          <a:ext cx="711059" cy="1061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05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MainUI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284051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6688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71F4026-448C-40B7-92B1-63348D5D0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311" y="910846"/>
            <a:ext cx="2188171" cy="19958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90F91F6-2181-43D8-8C6B-C0345F546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044" y="4133914"/>
            <a:ext cx="1932121" cy="20897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5B3BB4A-3335-435A-B5DD-5028C7AA1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81" y="2836368"/>
            <a:ext cx="3188449" cy="20897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0E9DF4D-CDDF-4308-B20C-A2912A4F47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000" y="3159851"/>
            <a:ext cx="2252976" cy="943106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8765E0C-DF3E-4696-9F80-50E989F272A0}"/>
              </a:ext>
            </a:extLst>
          </p:cNvPr>
          <p:cNvCxnSpPr>
            <a:cxnSpLocks/>
          </p:cNvCxnSpPr>
          <p:nvPr/>
        </p:nvCxnSpPr>
        <p:spPr bwMode="auto">
          <a:xfrm>
            <a:off x="3646426" y="3645472"/>
            <a:ext cx="72478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6001F8D-E85C-4E4B-89B9-832DC8A3F7B3}"/>
              </a:ext>
            </a:extLst>
          </p:cNvPr>
          <p:cNvCxnSpPr>
            <a:cxnSpLocks/>
          </p:cNvCxnSpPr>
          <p:nvPr/>
        </p:nvCxnSpPr>
        <p:spPr bwMode="auto">
          <a:xfrm>
            <a:off x="4710868" y="2860675"/>
            <a:ext cx="0" cy="18381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A403C53-8AC3-401E-BF88-A073FFB131CC}"/>
              </a:ext>
            </a:extLst>
          </p:cNvPr>
          <p:cNvCxnSpPr>
            <a:cxnSpLocks/>
          </p:cNvCxnSpPr>
          <p:nvPr/>
        </p:nvCxnSpPr>
        <p:spPr bwMode="auto">
          <a:xfrm flipH="1">
            <a:off x="5082273" y="3584657"/>
            <a:ext cx="29300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C9F4C81-725A-41E7-B715-FE231A916B50}"/>
              </a:ext>
            </a:extLst>
          </p:cNvPr>
          <p:cNvCxnSpPr/>
          <p:nvPr/>
        </p:nvCxnSpPr>
        <p:spPr bwMode="auto">
          <a:xfrm>
            <a:off x="4765675" y="4105778"/>
            <a:ext cx="0" cy="22174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23D956B-16BB-4CD0-991E-05F35C26EEB2}"/>
              </a:ext>
            </a:extLst>
          </p:cNvPr>
          <p:cNvSpPr txBox="1"/>
          <p:nvPr/>
        </p:nvSpPr>
        <p:spPr>
          <a:xfrm>
            <a:off x="4561401" y="4102957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3A602B-68A1-45E0-875F-AEE9B9267E22}"/>
              </a:ext>
            </a:extLst>
          </p:cNvPr>
          <p:cNvSpPr txBox="1"/>
          <p:nvPr/>
        </p:nvSpPr>
        <p:spPr>
          <a:xfrm>
            <a:off x="4152194" y="3455945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E4B424-A1E0-40FF-9964-CB11988F2C57}"/>
              </a:ext>
            </a:extLst>
          </p:cNvPr>
          <p:cNvSpPr txBox="1"/>
          <p:nvPr/>
        </p:nvSpPr>
        <p:spPr>
          <a:xfrm>
            <a:off x="4536001" y="2857179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C0E359-6C59-4F22-88C1-591A0EA9905C}"/>
              </a:ext>
            </a:extLst>
          </p:cNvPr>
          <p:cNvSpPr txBox="1"/>
          <p:nvPr/>
        </p:nvSpPr>
        <p:spPr>
          <a:xfrm>
            <a:off x="5037813" y="3395149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3345169-28AB-4322-AFF9-2ADAEC379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780234"/>
              </p:ext>
            </p:extLst>
          </p:nvPr>
        </p:nvGraphicFramePr>
        <p:xfrm>
          <a:off x="751865" y="1497297"/>
          <a:ext cx="83929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29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ErrorUI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4D546AE-B9C3-48B4-9A32-4784070DEC0F}"/>
              </a:ext>
            </a:extLst>
          </p:cNvPr>
          <p:cNvCxnSpPr>
            <a:cxnSpLocks/>
            <a:endCxn id="18" idx="3"/>
          </p:cNvCxnSpPr>
          <p:nvPr/>
        </p:nvCxnSpPr>
        <p:spPr bwMode="auto">
          <a:xfrm flipH="1" flipV="1">
            <a:off x="1591157" y="1908777"/>
            <a:ext cx="1932154" cy="59629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B01C804-3B79-46BB-BAEB-D1DCDC5A7941}"/>
              </a:ext>
            </a:extLst>
          </p:cNvPr>
          <p:cNvCxnSpPr>
            <a:cxnSpLocks/>
            <a:endCxn id="18" idx="2"/>
          </p:cNvCxnSpPr>
          <p:nvPr/>
        </p:nvCxnSpPr>
        <p:spPr bwMode="auto">
          <a:xfrm flipH="1" flipV="1">
            <a:off x="1171511" y="2320257"/>
            <a:ext cx="1876489" cy="53692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E61B651-2922-45B5-800D-C64092B03E81}"/>
              </a:ext>
            </a:extLst>
          </p:cNvPr>
          <p:cNvCxnSpPr/>
          <p:nvPr/>
        </p:nvCxnSpPr>
        <p:spPr bwMode="auto">
          <a:xfrm flipH="1">
            <a:off x="304800" y="1908777"/>
            <a:ext cx="44706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E0117F9-FF95-4F6C-AB0D-7E0D54687158}"/>
              </a:ext>
            </a:extLst>
          </p:cNvPr>
          <p:cNvCxnSpPr/>
          <p:nvPr/>
        </p:nvCxnSpPr>
        <p:spPr bwMode="auto">
          <a:xfrm>
            <a:off x="304800" y="1908777"/>
            <a:ext cx="0" cy="320614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80F69B4-6277-4FFA-B3B8-C2A17CEAB3CF}"/>
              </a:ext>
            </a:extLst>
          </p:cNvPr>
          <p:cNvCxnSpPr/>
          <p:nvPr/>
        </p:nvCxnSpPr>
        <p:spPr bwMode="auto">
          <a:xfrm>
            <a:off x="304800" y="5114925"/>
            <a:ext cx="338383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4379C56-A0EB-4C77-A9B0-BBA09268A0E5}"/>
              </a:ext>
            </a:extLst>
          </p:cNvPr>
          <p:cNvCxnSpPr/>
          <p:nvPr/>
        </p:nvCxnSpPr>
        <p:spPr bwMode="auto">
          <a:xfrm>
            <a:off x="3688630" y="5114925"/>
            <a:ext cx="70593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C776D6D-A968-494F-A87D-336C73D89945}"/>
              </a:ext>
            </a:extLst>
          </p:cNvPr>
          <p:cNvCxnSpPr/>
          <p:nvPr/>
        </p:nvCxnSpPr>
        <p:spPr bwMode="auto">
          <a:xfrm>
            <a:off x="4394568" y="5114925"/>
            <a:ext cx="0" cy="2762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89893B4-1099-49B9-BBD0-A2B68AF29F47}"/>
              </a:ext>
            </a:extLst>
          </p:cNvPr>
          <p:cNvCxnSpPr/>
          <p:nvPr/>
        </p:nvCxnSpPr>
        <p:spPr bwMode="auto">
          <a:xfrm>
            <a:off x="4394568" y="5391150"/>
            <a:ext cx="17743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9E3DFBE-6B65-433F-8026-8667DE24557B}"/>
              </a:ext>
            </a:extLst>
          </p:cNvPr>
          <p:cNvSpPr txBox="1"/>
          <p:nvPr/>
        </p:nvSpPr>
        <p:spPr>
          <a:xfrm>
            <a:off x="3397702" y="2289631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243F04-68D8-472E-B833-AA3A634F051F}"/>
              </a:ext>
            </a:extLst>
          </p:cNvPr>
          <p:cNvSpPr txBox="1"/>
          <p:nvPr/>
        </p:nvSpPr>
        <p:spPr>
          <a:xfrm>
            <a:off x="1591157" y="1700659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68D0E7-AAFA-4199-81AE-A02046846102}"/>
              </a:ext>
            </a:extLst>
          </p:cNvPr>
          <p:cNvSpPr txBox="1"/>
          <p:nvPr/>
        </p:nvSpPr>
        <p:spPr>
          <a:xfrm>
            <a:off x="1586438" y="2216554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880377E-1971-4D6B-A5F1-3C9DFA38FCAA}"/>
              </a:ext>
            </a:extLst>
          </p:cNvPr>
          <p:cNvSpPr txBox="1"/>
          <p:nvPr/>
        </p:nvSpPr>
        <p:spPr>
          <a:xfrm>
            <a:off x="2916221" y="2635655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7AB203-8CD2-4E84-9387-2606B86E0885}"/>
              </a:ext>
            </a:extLst>
          </p:cNvPr>
          <p:cNvSpPr txBox="1"/>
          <p:nvPr/>
        </p:nvSpPr>
        <p:spPr>
          <a:xfrm>
            <a:off x="514210" y="1688162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A6BF5B-69DD-458C-9D85-811CDA31BCB3}"/>
              </a:ext>
            </a:extLst>
          </p:cNvPr>
          <p:cNvSpPr txBox="1"/>
          <p:nvPr/>
        </p:nvSpPr>
        <p:spPr>
          <a:xfrm>
            <a:off x="4362097" y="5191690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4190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44160E-0235-4AEF-A61A-7EFFC3052BBA}"/>
              </a:ext>
            </a:extLst>
          </p:cNvPr>
          <p:cNvSpPr txBox="1"/>
          <p:nvPr/>
        </p:nvSpPr>
        <p:spPr>
          <a:xfrm>
            <a:off x="221964" y="910846"/>
            <a:ext cx="16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Class Diagram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D54E9C99-1E77-49C5-BC84-460183A4B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202784"/>
              </p:ext>
            </p:extLst>
          </p:nvPr>
        </p:nvGraphicFramePr>
        <p:xfrm>
          <a:off x="2542049" y="2112289"/>
          <a:ext cx="8420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080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2109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LoginUI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179287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79287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7BEB631A-2D9A-4DB3-AFE3-14ECCF6FAA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931529"/>
              </p:ext>
            </p:extLst>
          </p:nvPr>
        </p:nvGraphicFramePr>
        <p:xfrm>
          <a:off x="3999202" y="2015422"/>
          <a:ext cx="953457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45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RegiUserUI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15699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E43F10F-4569-4B1E-AE2F-D1EFD133F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829434"/>
              </p:ext>
            </p:extLst>
          </p:nvPr>
        </p:nvGraphicFramePr>
        <p:xfrm>
          <a:off x="5567732" y="2108080"/>
          <a:ext cx="1186225" cy="897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225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17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FindIUserUI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333602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23909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88086C50-D26E-4C63-8CF0-B22DE7236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129700"/>
              </p:ext>
            </p:extLst>
          </p:nvPr>
        </p:nvGraphicFramePr>
        <p:xfrm>
          <a:off x="6006808" y="4922256"/>
          <a:ext cx="842080" cy="870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080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UserDB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307066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CF58EFDE-854A-45B3-AF3F-018F1DB3E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633436"/>
              </p:ext>
            </p:extLst>
          </p:nvPr>
        </p:nvGraphicFramePr>
        <p:xfrm>
          <a:off x="2544837" y="3447532"/>
          <a:ext cx="83929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29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30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193983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56B15483-6F58-4BDF-A906-906768F28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622637"/>
              </p:ext>
            </p:extLst>
          </p:nvPr>
        </p:nvGraphicFramePr>
        <p:xfrm>
          <a:off x="4078461" y="3398391"/>
          <a:ext cx="794939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93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41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Join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169532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19859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AF7FAE8B-7834-4263-B76B-04C418DE9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677570"/>
              </p:ext>
            </p:extLst>
          </p:nvPr>
        </p:nvGraphicFramePr>
        <p:xfrm>
          <a:off x="5553664" y="3451991"/>
          <a:ext cx="122381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810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FindIDnPW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150387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49F37513-5FF8-4919-84E9-5A05BE587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506111"/>
              </p:ext>
            </p:extLst>
          </p:nvPr>
        </p:nvGraphicFramePr>
        <p:xfrm>
          <a:off x="3985966" y="4950392"/>
          <a:ext cx="953457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45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RegiUser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187916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F821CB1-26A3-453D-A477-2550810365E1}"/>
              </a:ext>
            </a:extLst>
          </p:cNvPr>
          <p:cNvCxnSpPr>
            <a:cxnSpLocks/>
            <a:stCxn id="19" idx="2"/>
            <a:endCxn id="24" idx="0"/>
          </p:cNvCxnSpPr>
          <p:nvPr/>
        </p:nvCxnSpPr>
        <p:spPr bwMode="auto">
          <a:xfrm>
            <a:off x="2963089" y="2935249"/>
            <a:ext cx="1394" cy="51228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0169FE2-10D0-4AAB-B8C7-0B4BFA2A6877}"/>
              </a:ext>
            </a:extLst>
          </p:cNvPr>
          <p:cNvSpPr txBox="1"/>
          <p:nvPr/>
        </p:nvSpPr>
        <p:spPr>
          <a:xfrm>
            <a:off x="2724933" y="292513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4C3A04-00C4-4A6E-AB46-814422F09758}"/>
              </a:ext>
            </a:extLst>
          </p:cNvPr>
          <p:cNvSpPr txBox="1"/>
          <p:nvPr/>
        </p:nvSpPr>
        <p:spPr>
          <a:xfrm>
            <a:off x="2724933" y="3221159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A79D2D8-ADEB-460C-8744-4A2FD617CE3E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 bwMode="auto">
          <a:xfrm>
            <a:off x="4475930" y="3051742"/>
            <a:ext cx="0" cy="34664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38483BF-7D81-4BC6-9920-B3321ECCA62F}"/>
              </a:ext>
            </a:extLst>
          </p:cNvPr>
          <p:cNvSpPr txBox="1"/>
          <p:nvPr/>
        </p:nvSpPr>
        <p:spPr>
          <a:xfrm>
            <a:off x="4227144" y="303608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A6CAD4-5E9E-40CF-B62C-EE149279397A}"/>
              </a:ext>
            </a:extLst>
          </p:cNvPr>
          <p:cNvSpPr txBox="1"/>
          <p:nvPr/>
        </p:nvSpPr>
        <p:spPr>
          <a:xfrm>
            <a:off x="4227144" y="3205504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52A0C4B-AABB-4BA7-9A1C-58C3CA3A9E1A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 bwMode="auto">
          <a:xfrm>
            <a:off x="6160844" y="3005562"/>
            <a:ext cx="4725" cy="44642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3FBBFA1-A392-48CF-A323-716C7E734D69}"/>
              </a:ext>
            </a:extLst>
          </p:cNvPr>
          <p:cNvSpPr txBox="1"/>
          <p:nvPr/>
        </p:nvSpPr>
        <p:spPr>
          <a:xfrm>
            <a:off x="5933008" y="3012333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7F26BF-A888-4278-BEA0-E8464B20A0A0}"/>
              </a:ext>
            </a:extLst>
          </p:cNvPr>
          <p:cNvSpPr txBox="1"/>
          <p:nvPr/>
        </p:nvSpPr>
        <p:spPr>
          <a:xfrm>
            <a:off x="5933008" y="325209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4B43282-3930-4BC4-918D-DDD0B917CE82}"/>
              </a:ext>
            </a:extLst>
          </p:cNvPr>
          <p:cNvCxnSpPr/>
          <p:nvPr/>
        </p:nvCxnSpPr>
        <p:spPr bwMode="auto">
          <a:xfrm>
            <a:off x="4462694" y="4221351"/>
            <a:ext cx="0" cy="38909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7DDE380C-627A-43CB-A539-FC9026F6E7D6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 bwMode="auto">
          <a:xfrm rot="5400000">
            <a:off x="4976412" y="3761234"/>
            <a:ext cx="675441" cy="170287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D51B405-9361-4AB0-87DF-4FB2189A091D}"/>
              </a:ext>
            </a:extLst>
          </p:cNvPr>
          <p:cNvSpPr txBox="1"/>
          <p:nvPr/>
        </p:nvSpPr>
        <p:spPr>
          <a:xfrm>
            <a:off x="2750723" y="424575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2A3216-CD5B-4B57-AE5F-269D3A062391}"/>
              </a:ext>
            </a:extLst>
          </p:cNvPr>
          <p:cNvSpPr txBox="1"/>
          <p:nvPr/>
        </p:nvSpPr>
        <p:spPr>
          <a:xfrm>
            <a:off x="4270034" y="421762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6B14709-EE3A-4C01-A8F3-0F008283429B}"/>
              </a:ext>
            </a:extLst>
          </p:cNvPr>
          <p:cNvSpPr txBox="1"/>
          <p:nvPr/>
        </p:nvSpPr>
        <p:spPr>
          <a:xfrm>
            <a:off x="5958160" y="423168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701D14A-6098-41DE-B784-C91652543D40}"/>
              </a:ext>
            </a:extLst>
          </p:cNvPr>
          <p:cNvSpPr txBox="1"/>
          <p:nvPr/>
        </p:nvSpPr>
        <p:spPr>
          <a:xfrm>
            <a:off x="4452907" y="4738126"/>
            <a:ext cx="453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0..*</a:t>
            </a:r>
            <a:endParaRPr lang="ko-KR" altLang="en-US" dirty="0"/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C894B147-CBAC-4694-9E64-FEC7DE113370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 bwMode="auto">
          <a:xfrm rot="16200000" flipH="1">
            <a:off x="3373638" y="3861336"/>
            <a:ext cx="679900" cy="149821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0E06C77-B849-4CE8-AF6C-379C437C49A1}"/>
              </a:ext>
            </a:extLst>
          </p:cNvPr>
          <p:cNvCxnSpPr>
            <a:cxnSpLocks/>
            <a:stCxn id="27" idx="3"/>
            <a:endCxn id="23" idx="1"/>
          </p:cNvCxnSpPr>
          <p:nvPr/>
        </p:nvCxnSpPr>
        <p:spPr bwMode="auto">
          <a:xfrm flipV="1">
            <a:off x="4939423" y="5357729"/>
            <a:ext cx="1067385" cy="414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D98FB0F-7F90-4F94-9282-5F9011EB86A1}"/>
              </a:ext>
            </a:extLst>
          </p:cNvPr>
          <p:cNvSpPr txBox="1"/>
          <p:nvPr/>
        </p:nvSpPr>
        <p:spPr>
          <a:xfrm>
            <a:off x="5788885" y="5357729"/>
            <a:ext cx="2258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A8A54DD-EBD9-4AC9-8AAA-126F9F860902}"/>
              </a:ext>
            </a:extLst>
          </p:cNvPr>
          <p:cNvSpPr txBox="1"/>
          <p:nvPr/>
        </p:nvSpPr>
        <p:spPr>
          <a:xfrm>
            <a:off x="4895798" y="53554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2B5796F7-2913-4994-96D8-6F5EA6D64806}"/>
              </a:ext>
            </a:extLst>
          </p:cNvPr>
          <p:cNvCxnSpPr>
            <a:cxnSpLocks/>
            <a:stCxn id="19" idx="0"/>
          </p:cNvCxnSpPr>
          <p:nvPr/>
        </p:nvCxnSpPr>
        <p:spPr bwMode="auto">
          <a:xfrm rot="5400000" flipH="1" flipV="1">
            <a:off x="3394823" y="1044481"/>
            <a:ext cx="636075" cy="149954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2E8594FE-8AAE-4526-B098-6B1CF2F67368}"/>
              </a:ext>
            </a:extLst>
          </p:cNvPr>
          <p:cNvCxnSpPr>
            <a:cxnSpLocks/>
            <a:endCxn id="20" idx="0"/>
          </p:cNvCxnSpPr>
          <p:nvPr/>
        </p:nvCxnSpPr>
        <p:spPr bwMode="auto">
          <a:xfrm>
            <a:off x="4475930" y="1756272"/>
            <a:ext cx="0" cy="2591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9FF26E84-801B-4F69-BE5B-5E4F1064EFF2}"/>
              </a:ext>
            </a:extLst>
          </p:cNvPr>
          <p:cNvCxnSpPr>
            <a:endCxn id="21" idx="0"/>
          </p:cNvCxnSpPr>
          <p:nvPr/>
        </p:nvCxnSpPr>
        <p:spPr bwMode="auto">
          <a:xfrm>
            <a:off x="4475930" y="1756272"/>
            <a:ext cx="1684914" cy="351808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E23E0CB-32D4-49ED-9269-E189F6E6C01F}"/>
              </a:ext>
            </a:extLst>
          </p:cNvPr>
          <p:cNvSpPr txBox="1"/>
          <p:nvPr/>
        </p:nvSpPr>
        <p:spPr>
          <a:xfrm>
            <a:off x="2701005" y="188368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1EBCB2F-3616-4176-89D4-203CD22F0C3E}"/>
              </a:ext>
            </a:extLst>
          </p:cNvPr>
          <p:cNvSpPr txBox="1"/>
          <p:nvPr/>
        </p:nvSpPr>
        <p:spPr>
          <a:xfrm>
            <a:off x="4230797" y="1799295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362CAC5-3865-4352-8CD9-2EE890886158}"/>
              </a:ext>
            </a:extLst>
          </p:cNvPr>
          <p:cNvSpPr txBox="1"/>
          <p:nvPr/>
        </p:nvSpPr>
        <p:spPr>
          <a:xfrm>
            <a:off x="5933008" y="184631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716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44160E-0235-4AEF-A61A-7EFFC3052BBA}"/>
              </a:ext>
            </a:extLst>
          </p:cNvPr>
          <p:cNvSpPr txBox="1"/>
          <p:nvPr/>
        </p:nvSpPr>
        <p:spPr>
          <a:xfrm>
            <a:off x="221964" y="910846"/>
            <a:ext cx="16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Class Diagram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CCFB6B2-82BB-43DE-815D-A0CCF2DBD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343184"/>
              </p:ext>
            </p:extLst>
          </p:nvPr>
        </p:nvGraphicFramePr>
        <p:xfrm>
          <a:off x="1678568" y="4788326"/>
          <a:ext cx="151582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82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RegiSubjectUI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254924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CA4F959-804E-4D10-88BF-4236A0F4A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508660"/>
              </p:ext>
            </p:extLst>
          </p:nvPr>
        </p:nvGraphicFramePr>
        <p:xfrm>
          <a:off x="6161585" y="4755246"/>
          <a:ext cx="109379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79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DelSubUI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204651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7B5D8DE-13E0-4C22-9162-A34711345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629851"/>
              </p:ext>
            </p:extLst>
          </p:nvPr>
        </p:nvGraphicFramePr>
        <p:xfrm>
          <a:off x="3927998" y="4755246"/>
          <a:ext cx="151582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820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ModSubjectUI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125894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307290BB-805C-4078-BE1D-9689478E0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897282"/>
              </p:ext>
            </p:extLst>
          </p:nvPr>
        </p:nvGraphicFramePr>
        <p:xfrm>
          <a:off x="4137269" y="1035798"/>
          <a:ext cx="108869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693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SubjectDB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A055580C-3EB2-43AD-9794-0031EE596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000996"/>
              </p:ext>
            </p:extLst>
          </p:nvPr>
        </p:nvGraphicFramePr>
        <p:xfrm>
          <a:off x="1764618" y="3548681"/>
          <a:ext cx="134372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72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InsertSubject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FC169EC8-DC4A-4B34-A10D-EAF422B7F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809520"/>
              </p:ext>
            </p:extLst>
          </p:nvPr>
        </p:nvGraphicFramePr>
        <p:xfrm>
          <a:off x="4192076" y="2223235"/>
          <a:ext cx="979077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07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RegiSub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A54810B6-50A1-4A12-BB96-4B7E026CE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403285"/>
              </p:ext>
            </p:extLst>
          </p:nvPr>
        </p:nvGraphicFramePr>
        <p:xfrm>
          <a:off x="4082460" y="3548681"/>
          <a:ext cx="119830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308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EditSubject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6B6C5332-AAF5-40EC-B8B6-7372BC7A1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565595"/>
              </p:ext>
            </p:extLst>
          </p:nvPr>
        </p:nvGraphicFramePr>
        <p:xfrm>
          <a:off x="6111201" y="3548681"/>
          <a:ext cx="119830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308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DelSubject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53F2B76-B03B-4216-B15F-15DC5C3D3FE3}"/>
              </a:ext>
            </a:extLst>
          </p:cNvPr>
          <p:cNvCxnSpPr>
            <a:cxnSpLocks/>
            <a:stCxn id="40" idx="2"/>
            <a:endCxn id="16" idx="0"/>
          </p:cNvCxnSpPr>
          <p:nvPr/>
        </p:nvCxnSpPr>
        <p:spPr bwMode="auto">
          <a:xfrm>
            <a:off x="2436479" y="4371641"/>
            <a:ext cx="0" cy="41668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F051589-6951-46CB-B13B-D0DD9A1FF30F}"/>
              </a:ext>
            </a:extLst>
          </p:cNvPr>
          <p:cNvCxnSpPr>
            <a:cxnSpLocks/>
            <a:stCxn id="42" idx="2"/>
            <a:endCxn id="18" idx="0"/>
          </p:cNvCxnSpPr>
          <p:nvPr/>
        </p:nvCxnSpPr>
        <p:spPr bwMode="auto">
          <a:xfrm>
            <a:off x="4681614" y="4371641"/>
            <a:ext cx="4294" cy="38360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0B129DD3-4902-4D61-9174-9D83AAE3227E}"/>
              </a:ext>
            </a:extLst>
          </p:cNvPr>
          <p:cNvCxnSpPr>
            <a:cxnSpLocks/>
            <a:stCxn id="43" idx="2"/>
            <a:endCxn id="17" idx="0"/>
          </p:cNvCxnSpPr>
          <p:nvPr/>
        </p:nvCxnSpPr>
        <p:spPr bwMode="auto">
          <a:xfrm rot="5400000">
            <a:off x="6517616" y="4562506"/>
            <a:ext cx="383605" cy="1874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72ED0E6E-6474-497C-B92E-2A3ED76F6BC4}"/>
              </a:ext>
            </a:extLst>
          </p:cNvPr>
          <p:cNvCxnSpPr>
            <a:cxnSpLocks/>
            <a:stCxn id="40" idx="0"/>
            <a:endCxn id="41" idx="2"/>
          </p:cNvCxnSpPr>
          <p:nvPr/>
        </p:nvCxnSpPr>
        <p:spPr bwMode="auto">
          <a:xfrm rot="5400000" flipH="1" flipV="1">
            <a:off x="3307803" y="2174871"/>
            <a:ext cx="502486" cy="224513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6FA49FC-C6F0-4B04-BED5-84287C0EC8DE}"/>
              </a:ext>
            </a:extLst>
          </p:cNvPr>
          <p:cNvCxnSpPr>
            <a:endCxn id="42" idx="0"/>
          </p:cNvCxnSpPr>
          <p:nvPr/>
        </p:nvCxnSpPr>
        <p:spPr bwMode="auto">
          <a:xfrm flipH="1">
            <a:off x="4681614" y="3297438"/>
            <a:ext cx="4294" cy="25124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2B03DD77-A3A4-42EE-831B-37178C3B33B7}"/>
              </a:ext>
            </a:extLst>
          </p:cNvPr>
          <p:cNvCxnSpPr>
            <a:cxnSpLocks/>
          </p:cNvCxnSpPr>
          <p:nvPr/>
        </p:nvCxnSpPr>
        <p:spPr bwMode="auto">
          <a:xfrm>
            <a:off x="4685908" y="3307719"/>
            <a:ext cx="2024447" cy="251243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09CE435-4804-4651-86D9-B0BD7303F165}"/>
              </a:ext>
            </a:extLst>
          </p:cNvPr>
          <p:cNvCxnSpPr>
            <a:cxnSpLocks/>
            <a:stCxn id="41" idx="0"/>
            <a:endCxn id="39" idx="2"/>
          </p:cNvCxnSpPr>
          <p:nvPr/>
        </p:nvCxnSpPr>
        <p:spPr bwMode="auto">
          <a:xfrm flipV="1">
            <a:off x="4681614" y="1858758"/>
            <a:ext cx="1" cy="36447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5ECDB83-5077-4652-9B15-38600AFE5C1D}"/>
              </a:ext>
            </a:extLst>
          </p:cNvPr>
          <p:cNvSpPr txBox="1"/>
          <p:nvPr/>
        </p:nvSpPr>
        <p:spPr>
          <a:xfrm>
            <a:off x="2203535" y="4557494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AE86A49-834D-44B6-934C-2920BA7EBA83}"/>
              </a:ext>
            </a:extLst>
          </p:cNvPr>
          <p:cNvSpPr txBox="1"/>
          <p:nvPr/>
        </p:nvSpPr>
        <p:spPr>
          <a:xfrm>
            <a:off x="2203535" y="434915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8C70C1-DCD8-46DC-A9DD-D8E03B47B27D}"/>
              </a:ext>
            </a:extLst>
          </p:cNvPr>
          <p:cNvSpPr txBox="1"/>
          <p:nvPr/>
        </p:nvSpPr>
        <p:spPr>
          <a:xfrm>
            <a:off x="4474894" y="433261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23D5BCA-21FB-437F-8A79-27B7DACDBE36}"/>
              </a:ext>
            </a:extLst>
          </p:cNvPr>
          <p:cNvSpPr txBox="1"/>
          <p:nvPr/>
        </p:nvSpPr>
        <p:spPr>
          <a:xfrm>
            <a:off x="4474894" y="4565835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CB5E2BB-4698-4691-A2F0-2B9A44E3FB8B}"/>
              </a:ext>
            </a:extLst>
          </p:cNvPr>
          <p:cNvSpPr txBox="1"/>
          <p:nvPr/>
        </p:nvSpPr>
        <p:spPr>
          <a:xfrm>
            <a:off x="6497467" y="433261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5BE72E6-EB6C-4346-B7C3-61432B8EA63A}"/>
              </a:ext>
            </a:extLst>
          </p:cNvPr>
          <p:cNvSpPr txBox="1"/>
          <p:nvPr/>
        </p:nvSpPr>
        <p:spPr>
          <a:xfrm>
            <a:off x="6497467" y="4557494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D215DA1-9622-4DE0-A16B-4D20846192C5}"/>
              </a:ext>
            </a:extLst>
          </p:cNvPr>
          <p:cNvSpPr txBox="1"/>
          <p:nvPr/>
        </p:nvSpPr>
        <p:spPr>
          <a:xfrm>
            <a:off x="2222694" y="3329094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E270F07-71FF-4E45-BE75-835C866FF986}"/>
              </a:ext>
            </a:extLst>
          </p:cNvPr>
          <p:cNvSpPr txBox="1"/>
          <p:nvPr/>
        </p:nvSpPr>
        <p:spPr>
          <a:xfrm>
            <a:off x="4437122" y="333108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BC548C3-7716-4294-BB5B-9AD966669585}"/>
              </a:ext>
            </a:extLst>
          </p:cNvPr>
          <p:cNvSpPr txBox="1"/>
          <p:nvPr/>
        </p:nvSpPr>
        <p:spPr>
          <a:xfrm>
            <a:off x="6494727" y="331919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CF20CE7-36F4-4162-A52C-BEF6036C1911}"/>
              </a:ext>
            </a:extLst>
          </p:cNvPr>
          <p:cNvSpPr txBox="1"/>
          <p:nvPr/>
        </p:nvSpPr>
        <p:spPr>
          <a:xfrm>
            <a:off x="4448971" y="185580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2A92AA-07C9-45C2-A082-8D2F1A1A863D}"/>
              </a:ext>
            </a:extLst>
          </p:cNvPr>
          <p:cNvSpPr txBox="1"/>
          <p:nvPr/>
        </p:nvSpPr>
        <p:spPr>
          <a:xfrm>
            <a:off x="4448971" y="205232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1003033-0672-438A-BB55-D8E193BC8DD6}"/>
              </a:ext>
            </a:extLst>
          </p:cNvPr>
          <p:cNvSpPr txBox="1"/>
          <p:nvPr/>
        </p:nvSpPr>
        <p:spPr>
          <a:xfrm>
            <a:off x="4697757" y="3020445"/>
            <a:ext cx="453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0..*</a:t>
            </a:r>
            <a:endParaRPr lang="ko-KR" altLang="en-US" dirty="0"/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95AB345D-0611-408F-A7BD-76C170F39D08}"/>
              </a:ext>
            </a:extLst>
          </p:cNvPr>
          <p:cNvCxnSpPr>
            <a:cxnSpLocks/>
            <a:stCxn id="16" idx="2"/>
          </p:cNvCxnSpPr>
          <p:nvPr/>
        </p:nvCxnSpPr>
        <p:spPr bwMode="auto">
          <a:xfrm rot="16200000" flipH="1">
            <a:off x="3373263" y="4674501"/>
            <a:ext cx="375861" cy="2249429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2A3A487F-3D53-4F8F-B208-11EEAF40900C}"/>
              </a:ext>
            </a:extLst>
          </p:cNvPr>
          <p:cNvCxnSpPr>
            <a:cxnSpLocks/>
            <a:stCxn id="18" idx="2"/>
          </p:cNvCxnSpPr>
          <p:nvPr/>
        </p:nvCxnSpPr>
        <p:spPr bwMode="auto">
          <a:xfrm flipH="1">
            <a:off x="4681614" y="5578206"/>
            <a:ext cx="4294" cy="67501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A2E45AC3-6042-42F4-B7AF-C484F37EF231}"/>
              </a:ext>
            </a:extLst>
          </p:cNvPr>
          <p:cNvCxnSpPr>
            <a:endCxn id="17" idx="2"/>
          </p:cNvCxnSpPr>
          <p:nvPr/>
        </p:nvCxnSpPr>
        <p:spPr bwMode="auto">
          <a:xfrm flipV="1">
            <a:off x="4697757" y="5578206"/>
            <a:ext cx="2010724" cy="408941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8298D34-EE7F-4CE6-8027-90763FB4A307}"/>
              </a:ext>
            </a:extLst>
          </p:cNvPr>
          <p:cNvSpPr txBox="1"/>
          <p:nvPr/>
        </p:nvSpPr>
        <p:spPr>
          <a:xfrm>
            <a:off x="2187693" y="5578206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6450824-2775-4B8C-9341-4340E450C27E}"/>
              </a:ext>
            </a:extLst>
          </p:cNvPr>
          <p:cNvSpPr txBox="1"/>
          <p:nvPr/>
        </p:nvSpPr>
        <p:spPr>
          <a:xfrm>
            <a:off x="4459494" y="5599093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805D93F-F053-429E-9EBB-A1A7CC36FA88}"/>
              </a:ext>
            </a:extLst>
          </p:cNvPr>
          <p:cNvSpPr txBox="1"/>
          <p:nvPr/>
        </p:nvSpPr>
        <p:spPr>
          <a:xfrm>
            <a:off x="6459695" y="555726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6757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6A81B8D-5DFB-498F-8AE1-688F7DD9F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850086"/>
              </p:ext>
            </p:extLst>
          </p:nvPr>
        </p:nvGraphicFramePr>
        <p:xfrm>
          <a:off x="6878177" y="937477"/>
          <a:ext cx="1022617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61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RegiListUI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C377BC8-7DC8-4C11-BC0F-A6A45A293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930981"/>
              </p:ext>
            </p:extLst>
          </p:nvPr>
        </p:nvGraphicFramePr>
        <p:xfrm>
          <a:off x="6912756" y="4282901"/>
          <a:ext cx="953457" cy="902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45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19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DelListUI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339106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25954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B218515-E570-4441-93BE-0241B179D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547929"/>
              </p:ext>
            </p:extLst>
          </p:nvPr>
        </p:nvGraphicFramePr>
        <p:xfrm>
          <a:off x="6842589" y="2569445"/>
          <a:ext cx="1093792" cy="848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79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EditListUI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284575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84DEEB36-D7C8-4EDC-ABCE-56A03E9A4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864105"/>
              </p:ext>
            </p:extLst>
          </p:nvPr>
        </p:nvGraphicFramePr>
        <p:xfrm>
          <a:off x="992870" y="2568124"/>
          <a:ext cx="95493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93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185909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02B56E6A-2F65-485F-9A69-6D3045BEF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523812"/>
              </p:ext>
            </p:extLst>
          </p:nvPr>
        </p:nvGraphicFramePr>
        <p:xfrm>
          <a:off x="2725529" y="2580872"/>
          <a:ext cx="1124977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97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88988CBC-033F-4E1B-9DDB-78E551EFB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589190"/>
              </p:ext>
            </p:extLst>
          </p:nvPr>
        </p:nvGraphicFramePr>
        <p:xfrm>
          <a:off x="4808543" y="939245"/>
          <a:ext cx="111159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591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374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InsertTodo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255475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549BC0BA-B6AE-473B-87FF-7D0C37F2C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846911"/>
              </p:ext>
            </p:extLst>
          </p:nvPr>
        </p:nvGraphicFramePr>
        <p:xfrm>
          <a:off x="4886871" y="2580872"/>
          <a:ext cx="95493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933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EditTodo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154266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0DB0F7C0-92A6-4A72-BAF3-B8E1C6BD2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874320"/>
              </p:ext>
            </p:extLst>
          </p:nvPr>
        </p:nvGraphicFramePr>
        <p:xfrm>
          <a:off x="4830390" y="4325105"/>
          <a:ext cx="106789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893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DelTodo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165202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1FEA788-83AB-434E-864C-ADF4EF710A77}"/>
              </a:ext>
            </a:extLst>
          </p:cNvPr>
          <p:cNvCxnSpPr>
            <a:cxnSpLocks/>
            <a:stCxn id="38" idx="3"/>
            <a:endCxn id="10" idx="1"/>
          </p:cNvCxnSpPr>
          <p:nvPr/>
        </p:nvCxnSpPr>
        <p:spPr bwMode="auto">
          <a:xfrm flipV="1">
            <a:off x="5920134" y="1348957"/>
            <a:ext cx="958043" cy="17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7BAE8EB-C124-4E2C-AC8B-CE3CCFA347EF}"/>
              </a:ext>
            </a:extLst>
          </p:cNvPr>
          <p:cNvCxnSpPr>
            <a:cxnSpLocks/>
            <a:stCxn id="45" idx="3"/>
            <a:endCxn id="12" idx="1"/>
          </p:cNvCxnSpPr>
          <p:nvPr/>
        </p:nvCxnSpPr>
        <p:spPr bwMode="auto">
          <a:xfrm>
            <a:off x="5841804" y="2992352"/>
            <a:ext cx="1000785" cy="132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6C1ABAB-A45C-4A42-9158-2AB3949AFAA0}"/>
              </a:ext>
            </a:extLst>
          </p:cNvPr>
          <p:cNvCxnSpPr>
            <a:cxnSpLocks/>
            <a:stCxn id="47" idx="3"/>
            <a:endCxn id="11" idx="1"/>
          </p:cNvCxnSpPr>
          <p:nvPr/>
        </p:nvCxnSpPr>
        <p:spPr bwMode="auto">
          <a:xfrm flipV="1">
            <a:off x="5898283" y="4734394"/>
            <a:ext cx="1014473" cy="219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6B9A41B5-CE57-450F-A574-54C829AFAFB7}"/>
              </a:ext>
            </a:extLst>
          </p:cNvPr>
          <p:cNvCxnSpPr>
            <a:cxnSpLocks/>
            <a:stCxn id="38" idx="1"/>
            <a:endCxn id="37" idx="3"/>
          </p:cNvCxnSpPr>
          <p:nvPr/>
        </p:nvCxnSpPr>
        <p:spPr bwMode="auto">
          <a:xfrm rot="10800000" flipV="1">
            <a:off x="3850507" y="1350724"/>
            <a:ext cx="958037" cy="164162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C10D461-C23A-4C2E-A8FF-9074B6F4E1AD}"/>
              </a:ext>
            </a:extLst>
          </p:cNvPr>
          <p:cNvCxnSpPr>
            <a:cxnSpLocks/>
            <a:endCxn id="45" idx="1"/>
          </p:cNvCxnSpPr>
          <p:nvPr/>
        </p:nvCxnSpPr>
        <p:spPr bwMode="auto">
          <a:xfrm flipV="1">
            <a:off x="4329525" y="2992352"/>
            <a:ext cx="557346" cy="132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D1393A63-DF81-4018-8590-24B9740AE97A}"/>
              </a:ext>
            </a:extLst>
          </p:cNvPr>
          <p:cNvCxnSpPr>
            <a:endCxn id="47" idx="1"/>
          </p:cNvCxnSpPr>
          <p:nvPr/>
        </p:nvCxnSpPr>
        <p:spPr bwMode="auto">
          <a:xfrm rot="16200000" flipH="1">
            <a:off x="3701467" y="3607661"/>
            <a:ext cx="1756981" cy="50086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E319187-CFB3-42B6-A021-D3B5820A93C1}"/>
              </a:ext>
            </a:extLst>
          </p:cNvPr>
          <p:cNvCxnSpPr>
            <a:endCxn id="36" idx="3"/>
          </p:cNvCxnSpPr>
          <p:nvPr/>
        </p:nvCxnSpPr>
        <p:spPr bwMode="auto">
          <a:xfrm flipH="1">
            <a:off x="1947802" y="2979602"/>
            <a:ext cx="777727" cy="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033C9BF-EB75-4A18-8DDE-EEED22954B28}"/>
              </a:ext>
            </a:extLst>
          </p:cNvPr>
          <p:cNvSpPr txBox="1"/>
          <p:nvPr/>
        </p:nvSpPr>
        <p:spPr>
          <a:xfrm>
            <a:off x="1924455" y="274745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D5F91EC-1E83-4CD0-A9AA-41F4D5EE24BA}"/>
              </a:ext>
            </a:extLst>
          </p:cNvPr>
          <p:cNvSpPr txBox="1"/>
          <p:nvPr/>
        </p:nvSpPr>
        <p:spPr>
          <a:xfrm>
            <a:off x="2504773" y="274745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D1F4319-3503-4E25-9BAE-D60EFC977503}"/>
              </a:ext>
            </a:extLst>
          </p:cNvPr>
          <p:cNvSpPr txBox="1"/>
          <p:nvPr/>
        </p:nvSpPr>
        <p:spPr>
          <a:xfrm>
            <a:off x="4572000" y="111351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970D3F-0FFC-4A5D-B09C-A1CC36AA8CD9}"/>
              </a:ext>
            </a:extLst>
          </p:cNvPr>
          <p:cNvSpPr txBox="1"/>
          <p:nvPr/>
        </p:nvSpPr>
        <p:spPr>
          <a:xfrm>
            <a:off x="4602505" y="2767895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74EF12D-9B8F-4354-85B1-240AFBD61835}"/>
              </a:ext>
            </a:extLst>
          </p:cNvPr>
          <p:cNvSpPr txBox="1"/>
          <p:nvPr/>
        </p:nvSpPr>
        <p:spPr>
          <a:xfrm>
            <a:off x="4572000" y="4471143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F90D186-23B3-4613-9B1B-3FD2A0A677A7}"/>
              </a:ext>
            </a:extLst>
          </p:cNvPr>
          <p:cNvSpPr txBox="1"/>
          <p:nvPr/>
        </p:nvSpPr>
        <p:spPr>
          <a:xfrm>
            <a:off x="6623983" y="1136214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63997F9-93C1-4EA8-9F01-C3BAF82AF046}"/>
              </a:ext>
            </a:extLst>
          </p:cNvPr>
          <p:cNvSpPr txBox="1"/>
          <p:nvPr/>
        </p:nvSpPr>
        <p:spPr>
          <a:xfrm>
            <a:off x="5881973" y="1136214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614A878-4B96-4520-9355-5F7D32E12584}"/>
              </a:ext>
            </a:extLst>
          </p:cNvPr>
          <p:cNvSpPr txBox="1"/>
          <p:nvPr/>
        </p:nvSpPr>
        <p:spPr>
          <a:xfrm>
            <a:off x="5867905" y="277090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B7145E8-33C9-48CB-B0AC-C3141C6CF416}"/>
              </a:ext>
            </a:extLst>
          </p:cNvPr>
          <p:cNvSpPr txBox="1"/>
          <p:nvPr/>
        </p:nvSpPr>
        <p:spPr>
          <a:xfrm>
            <a:off x="6539797" y="278711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9191BA8-B3AD-4A8F-9BFC-C6F67F986A26}"/>
              </a:ext>
            </a:extLst>
          </p:cNvPr>
          <p:cNvSpPr txBox="1"/>
          <p:nvPr/>
        </p:nvSpPr>
        <p:spPr>
          <a:xfrm>
            <a:off x="5881973" y="451163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B95019F-5955-4E38-84D5-31E1D4B324A2}"/>
              </a:ext>
            </a:extLst>
          </p:cNvPr>
          <p:cNvSpPr txBox="1"/>
          <p:nvPr/>
        </p:nvSpPr>
        <p:spPr>
          <a:xfrm>
            <a:off x="6642295" y="451163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AB63E96-A277-44E6-8B2A-BDF3ABC1382D}"/>
              </a:ext>
            </a:extLst>
          </p:cNvPr>
          <p:cNvSpPr txBox="1"/>
          <p:nvPr/>
        </p:nvSpPr>
        <p:spPr>
          <a:xfrm>
            <a:off x="3864575" y="2764943"/>
            <a:ext cx="453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0..*</a:t>
            </a:r>
            <a:endParaRPr lang="ko-KR" altLang="en-US" dirty="0"/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36A3A95E-CEEF-49A2-A5A5-B77FC3673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435513"/>
              </p:ext>
            </p:extLst>
          </p:nvPr>
        </p:nvGraphicFramePr>
        <p:xfrm>
          <a:off x="4822612" y="5422768"/>
          <a:ext cx="1121807" cy="823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80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397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SortTodo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259826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18795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69366C9D-24F2-49C2-8B8A-B6CD2874B35D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4011087" y="5023096"/>
            <a:ext cx="1132646" cy="490404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4D243DE-99AF-4DF9-A252-CA55728EEE78}"/>
              </a:ext>
            </a:extLst>
          </p:cNvPr>
          <p:cNvSpPr txBox="1"/>
          <p:nvPr/>
        </p:nvSpPr>
        <p:spPr>
          <a:xfrm>
            <a:off x="4581604" y="558246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E9A1AB55-FFC7-45E5-AEEC-071489B21518}"/>
              </a:ext>
            </a:extLst>
          </p:cNvPr>
          <p:cNvCxnSpPr>
            <a:cxnSpLocks/>
            <a:stCxn id="10" idx="3"/>
          </p:cNvCxnSpPr>
          <p:nvPr/>
        </p:nvCxnSpPr>
        <p:spPr bwMode="auto">
          <a:xfrm>
            <a:off x="7900794" y="1348957"/>
            <a:ext cx="1036372" cy="163196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A69ABCB9-3AB0-4573-AC05-7105765A9ED5}"/>
              </a:ext>
            </a:extLst>
          </p:cNvPr>
          <p:cNvCxnSpPr>
            <a:cxnSpLocks/>
          </p:cNvCxnSpPr>
          <p:nvPr/>
        </p:nvCxnSpPr>
        <p:spPr bwMode="auto">
          <a:xfrm flipV="1">
            <a:off x="7932333" y="2978284"/>
            <a:ext cx="1004833" cy="264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64BAB399-026A-4573-A2F2-E67DB536AC12}"/>
              </a:ext>
            </a:extLst>
          </p:cNvPr>
          <p:cNvCxnSpPr>
            <a:cxnSpLocks/>
            <a:endCxn id="11" idx="3"/>
          </p:cNvCxnSpPr>
          <p:nvPr/>
        </p:nvCxnSpPr>
        <p:spPr bwMode="auto">
          <a:xfrm rot="5400000">
            <a:off x="7273288" y="3588701"/>
            <a:ext cx="1738619" cy="552767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57209B4-1D04-4561-8569-2F968DFD7E42}"/>
              </a:ext>
            </a:extLst>
          </p:cNvPr>
          <p:cNvCxnSpPr/>
          <p:nvPr/>
        </p:nvCxnSpPr>
        <p:spPr bwMode="auto">
          <a:xfrm>
            <a:off x="5898283" y="5813294"/>
            <a:ext cx="2520697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2DF59E5A-415B-4CFB-B655-CC7A878F2A00}"/>
              </a:ext>
            </a:extLst>
          </p:cNvPr>
          <p:cNvCxnSpPr/>
          <p:nvPr/>
        </p:nvCxnSpPr>
        <p:spPr bwMode="auto">
          <a:xfrm>
            <a:off x="8418980" y="4734394"/>
            <a:ext cx="1" cy="11002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16775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44160E-0235-4AEF-A61A-7EFFC3052BBA}"/>
              </a:ext>
            </a:extLst>
          </p:cNvPr>
          <p:cNvSpPr txBox="1"/>
          <p:nvPr/>
        </p:nvSpPr>
        <p:spPr>
          <a:xfrm>
            <a:off x="221964" y="910846"/>
            <a:ext cx="16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Class Diagram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5DA7C0B7-F281-476D-927A-6D1FA71B9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657638"/>
              </p:ext>
            </p:extLst>
          </p:nvPr>
        </p:nvGraphicFramePr>
        <p:xfrm>
          <a:off x="3123301" y="1932064"/>
          <a:ext cx="137548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485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CheckAlarmUI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171084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F99D921E-C584-4F1D-9904-53A8BF8E1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100773"/>
              </p:ext>
            </p:extLst>
          </p:nvPr>
        </p:nvGraphicFramePr>
        <p:xfrm>
          <a:off x="7018964" y="3483388"/>
          <a:ext cx="63386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861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UIDB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185909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FB50E3D2-FA7C-4531-A120-C706A9AC4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285388"/>
              </p:ext>
            </p:extLst>
          </p:nvPr>
        </p:nvGraphicFramePr>
        <p:xfrm>
          <a:off x="3209164" y="3466109"/>
          <a:ext cx="120376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760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ChangeUI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D64F43A4-2239-4683-8665-D3ADCAD65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165153"/>
              </p:ext>
            </p:extLst>
          </p:nvPr>
        </p:nvGraphicFramePr>
        <p:xfrm>
          <a:off x="5271354" y="2038744"/>
          <a:ext cx="81852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526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Timer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0DB91D4-6945-4280-8E6C-518981C7741A}"/>
              </a:ext>
            </a:extLst>
          </p:cNvPr>
          <p:cNvCxnSpPr>
            <a:cxnSpLocks/>
            <a:stCxn id="15" idx="3"/>
            <a:endCxn id="40" idx="1"/>
          </p:cNvCxnSpPr>
          <p:nvPr/>
        </p:nvCxnSpPr>
        <p:spPr bwMode="auto">
          <a:xfrm>
            <a:off x="4498786" y="2450224"/>
            <a:ext cx="77256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2486B5-8125-4D83-ACC6-60ADA487563F}"/>
              </a:ext>
            </a:extLst>
          </p:cNvPr>
          <p:cNvCxnSpPr>
            <a:cxnSpLocks/>
            <a:stCxn id="39" idx="3"/>
            <a:endCxn id="35" idx="1"/>
          </p:cNvCxnSpPr>
          <p:nvPr/>
        </p:nvCxnSpPr>
        <p:spPr bwMode="auto">
          <a:xfrm>
            <a:off x="4412924" y="3877589"/>
            <a:ext cx="2606040" cy="1727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9E0EDA6-7BBA-4DDC-9677-B45D28D124AD}"/>
              </a:ext>
            </a:extLst>
          </p:cNvPr>
          <p:cNvSpPr txBox="1"/>
          <p:nvPr/>
        </p:nvSpPr>
        <p:spPr>
          <a:xfrm>
            <a:off x="4438734" y="221991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5881132-AC2F-40C8-86FF-5E00876B0292}"/>
              </a:ext>
            </a:extLst>
          </p:cNvPr>
          <p:cNvSpPr txBox="1"/>
          <p:nvPr/>
        </p:nvSpPr>
        <p:spPr>
          <a:xfrm>
            <a:off x="4356675" y="364624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99E3CB8-1786-49AF-8F06-D2E397D481BE}"/>
              </a:ext>
            </a:extLst>
          </p:cNvPr>
          <p:cNvSpPr txBox="1"/>
          <p:nvPr/>
        </p:nvSpPr>
        <p:spPr>
          <a:xfrm>
            <a:off x="6770178" y="364675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7D9A6B-144D-4BA9-B9FB-FA85203E7E69}"/>
              </a:ext>
            </a:extLst>
          </p:cNvPr>
          <p:cNvSpPr txBox="1"/>
          <p:nvPr/>
        </p:nvSpPr>
        <p:spPr>
          <a:xfrm>
            <a:off x="4978387" y="2228579"/>
            <a:ext cx="453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0..*</a:t>
            </a:r>
            <a:endParaRPr lang="ko-KR" altLang="en-US" dirty="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CAB557D1-ED73-4C2A-A66A-798C0FDC51CA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1236985" y="2450224"/>
            <a:ext cx="1886316" cy="621684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C57D25D-F63C-457E-B40F-BD256DFA79A1}"/>
              </a:ext>
            </a:extLst>
          </p:cNvPr>
          <p:cNvCxnSpPr/>
          <p:nvPr/>
        </p:nvCxnSpPr>
        <p:spPr bwMode="auto">
          <a:xfrm>
            <a:off x="2180142" y="3071908"/>
            <a:ext cx="0" cy="80516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D68BF60-47B2-456B-B938-327F458E8577}"/>
              </a:ext>
            </a:extLst>
          </p:cNvPr>
          <p:cNvCxnSpPr>
            <a:endCxn id="39" idx="1"/>
          </p:cNvCxnSpPr>
          <p:nvPr/>
        </p:nvCxnSpPr>
        <p:spPr bwMode="auto">
          <a:xfrm flipV="1">
            <a:off x="2180142" y="3877589"/>
            <a:ext cx="1029022" cy="863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6145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412280F-6C89-4E16-9F14-D6EA420FA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743664"/>
              </p:ext>
            </p:extLst>
          </p:nvPr>
        </p:nvGraphicFramePr>
        <p:xfrm>
          <a:off x="730706" y="1451785"/>
          <a:ext cx="2216468" cy="1684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6468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UserDB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아이디 정보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비밀번호 정보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이메일 정보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유저 정보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 저장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Boolean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F33DDCA-E2DE-45E5-88FA-C0241656F912}"/>
              </a:ext>
            </a:extLst>
          </p:cNvPr>
          <p:cNvSpPr txBox="1"/>
          <p:nvPr/>
        </p:nvSpPr>
        <p:spPr>
          <a:xfrm>
            <a:off x="236029" y="899411"/>
            <a:ext cx="1218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Entity Class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DF7025-080A-47BE-B48A-E97D9512C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788557"/>
              </p:ext>
            </p:extLst>
          </p:nvPr>
        </p:nvGraphicFramePr>
        <p:xfrm>
          <a:off x="3483306" y="1436795"/>
          <a:ext cx="2177387" cy="199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38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SubjectDB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담당교수님 성함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강의실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Int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강의년도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Int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강의학기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Int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강의날짜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강의시간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강의 정보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 저장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Boolean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E51967E-6677-47FE-8091-D3AFC0C43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086833"/>
              </p:ext>
            </p:extLst>
          </p:nvPr>
        </p:nvGraphicFramePr>
        <p:xfrm>
          <a:off x="6235906" y="1436795"/>
          <a:ext cx="217738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38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항목명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종료연월시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Int[]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실제종료연월시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Int[]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중요도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Int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완성도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항목 정보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 저장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Boolean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B0EAFBE-1334-4FC9-98E7-FA12FC92E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816857"/>
              </p:ext>
            </p:extLst>
          </p:nvPr>
        </p:nvGraphicFramePr>
        <p:xfrm>
          <a:off x="730705" y="3374352"/>
          <a:ext cx="2177387" cy="157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38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UIDB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빨간색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Int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파란색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Int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초록색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Int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회색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920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412280F-6C89-4E16-9F14-D6EA420FA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997838"/>
              </p:ext>
            </p:extLst>
          </p:nvPr>
        </p:nvGraphicFramePr>
        <p:xfrm>
          <a:off x="1060274" y="1387213"/>
          <a:ext cx="1877583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583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94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4517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유저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ID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유저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PW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로그인 변수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6539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로그인 기능 실행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F33DDCA-E2DE-45E5-88FA-C0241656F912}"/>
              </a:ext>
            </a:extLst>
          </p:cNvPr>
          <p:cNvSpPr txBox="1"/>
          <p:nvPr/>
        </p:nvSpPr>
        <p:spPr>
          <a:xfrm>
            <a:off x="236029" y="899411"/>
            <a:ext cx="16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Control Class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DF7025-080A-47BE-B48A-E97D9512C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785399"/>
              </p:ext>
            </p:extLst>
          </p:nvPr>
        </p:nvGraphicFramePr>
        <p:xfrm>
          <a:off x="3415388" y="1392927"/>
          <a:ext cx="2177387" cy="1852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38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Join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유저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ID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유저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PW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유저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Email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-ID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중복확인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-Email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중복확인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회원가입 기능 실행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void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유저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에서 정보 검색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SELECT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E51967E-6677-47FE-8091-D3AFC0C43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838456"/>
              </p:ext>
            </p:extLst>
          </p:nvPr>
        </p:nvGraphicFramePr>
        <p:xfrm>
          <a:off x="5770501" y="1387213"/>
          <a:ext cx="2312299" cy="1465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29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FindIDnPW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유저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Email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중복확인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532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+ID/PW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찾기 기능 실행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void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에서 일치하는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ID/PW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값 반환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B18AB29-DD1D-4F1A-90D0-08AA1E637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933695"/>
              </p:ext>
            </p:extLst>
          </p:nvPr>
        </p:nvGraphicFramePr>
        <p:xfrm>
          <a:off x="760470" y="2922430"/>
          <a:ext cx="2177387" cy="166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38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RegiUser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연결 변수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Connection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상태 저장 변수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PreparedStatement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결과값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ResultSet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명령어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입력변수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Scanner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532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유저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열람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46098AD-7135-49E2-8869-C39336908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823411"/>
              </p:ext>
            </p:extLst>
          </p:nvPr>
        </p:nvGraphicFramePr>
        <p:xfrm>
          <a:off x="5770502" y="3320944"/>
          <a:ext cx="2312299" cy="199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29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InsertSubject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담당교수님 성함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강의실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Int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강의년도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Int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강의학기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Int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강의날짜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강의시간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Int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접근자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SubjectDB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 정보 추가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F85F9CF-9CC6-460E-86BD-7B3A2E241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873641"/>
              </p:ext>
            </p:extLst>
          </p:nvPr>
        </p:nvGraphicFramePr>
        <p:xfrm>
          <a:off x="3415388" y="3686711"/>
          <a:ext cx="2177387" cy="166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38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RegiSub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연결 변수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Connection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상태 저장 변수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PreparedStatement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결과값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ResultSet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명령어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입력변수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Scanner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532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열람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204314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6174</TotalTime>
  <Words>1578</Words>
  <Application>Microsoft Office PowerPoint</Application>
  <PresentationFormat>화면 슬라이드 쇼(4:3)</PresentationFormat>
  <Paragraphs>439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user</cp:lastModifiedBy>
  <cp:revision>623</cp:revision>
  <cp:lastPrinted>2001-07-23T08:42:52Z</cp:lastPrinted>
  <dcterms:created xsi:type="dcterms:W3CDTF">2011-02-22T01:37:12Z</dcterms:created>
  <dcterms:modified xsi:type="dcterms:W3CDTF">2018-05-03T23:25:55Z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