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0" r:id="rId4"/>
    <p:sldId id="261" r:id="rId5"/>
    <p:sldId id="266" r:id="rId6"/>
    <p:sldId id="267" r:id="rId7"/>
    <p:sldId id="270" r:id="rId8"/>
    <p:sldId id="271" r:id="rId9"/>
    <p:sldId id="259" r:id="rId10"/>
    <p:sldId id="263" r:id="rId11"/>
    <p:sldId id="274" r:id="rId12"/>
    <p:sldId id="275" r:id="rId13"/>
    <p:sldId id="290" r:id="rId14"/>
    <p:sldId id="291" r:id="rId15"/>
    <p:sldId id="292" r:id="rId16"/>
    <p:sldId id="293" r:id="rId17"/>
    <p:sldId id="268" r:id="rId18"/>
    <p:sldId id="269" r:id="rId19"/>
    <p:sldId id="276" r:id="rId20"/>
    <p:sldId id="277" r:id="rId21"/>
    <p:sldId id="278" r:id="rId22"/>
    <p:sldId id="279" r:id="rId23"/>
    <p:sldId id="284" r:id="rId24"/>
    <p:sldId id="285" r:id="rId25"/>
    <p:sldId id="286" r:id="rId26"/>
    <p:sldId id="287" r:id="rId27"/>
    <p:sldId id="294" r:id="rId28"/>
    <p:sldId id="295" r:id="rId29"/>
    <p:sldId id="288" r:id="rId30"/>
    <p:sldId id="289" r:id="rId31"/>
    <p:sldId id="280" r:id="rId32"/>
    <p:sldId id="281" r:id="rId33"/>
    <p:sldId id="296" r:id="rId34"/>
    <p:sldId id="297" r:id="rId35"/>
    <p:sldId id="282" r:id="rId36"/>
    <p:sldId id="283" r:id="rId37"/>
    <p:sldId id="298" r:id="rId38"/>
    <p:sldId id="299" r:id="rId39"/>
    <p:sldId id="300" r:id="rId40"/>
    <p:sldId id="301" r:id="rId41"/>
    <p:sldId id="302" r:id="rId42"/>
    <p:sldId id="303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80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33223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96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52663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8F793753-E99A-48D1-B3A0-2B19EF5E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529442" y="32960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529442" y="369834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513638" y="4100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3162298" y="3239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3162298" y="40416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338940" y="447240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2417202" y="4486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240">
            <a:extLst>
              <a:ext uri="{FF2B5EF4-FFF2-40B4-BE49-F238E27FC236}">
                <a16:creationId xmlns:a16="http://schemas.microsoft.com/office/drawing/2014/main" id="{3305FC06-6465-4786-9762-7E76AEC5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594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중복되었다는 안내 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99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DE49EE7-4616-4607-9E68-FB44D204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60E73-A2CA-4E71-8D05-269331AAB174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05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0707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6F1A23CB-90F5-483F-87A9-A8B00195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B46E79D8-2337-4AB2-A987-FB3341513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863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56089" y="38252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09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614128" y="173206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 순서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주소가 중복된다는 에러메시지를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42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0691856-0B8C-41CE-B9AE-5BCDB86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7B206D-EFF1-4DE5-8905-C10A46D7710F}"/>
              </a:ext>
            </a:extLst>
          </p:cNvPr>
          <p:cNvSpPr/>
          <p:nvPr/>
        </p:nvSpPr>
        <p:spPr bwMode="auto">
          <a:xfrm>
            <a:off x="4614126" y="2079044"/>
            <a:ext cx="4183811" cy="1235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사용자는 오류 내용을 확인한 후 닫기 버튼을 누른다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ko-KR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BA52DD-93E3-45F8-B171-8B234EB8CA25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Email address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6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1843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CAFEAA3-155D-4A99-8D7A-80964DED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0B9C3F05-8745-4BE6-A7E4-D4EE414D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338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91338" y="36983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5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빈 양식이 있으니 모두 완성하기를 요구하는 메시지를 내용으로 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938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6946D3A-1EB9-4D9F-8522-1FEF12AD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입력하지 않은 항목이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0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39882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326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3886CE5-6D93-4B35-A44D-0B19F753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40476" y="37159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83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ID/PW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찾기를 처리하기 위한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회원가입 시 등록한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입력된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전송한다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24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6DE1049-0EDB-4C3A-AB54-3496CB20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" y="2123340"/>
            <a:ext cx="4466806" cy="28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48596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28158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72527BB8-0C91-4720-A227-064072B4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002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65C5171D-EA39-40C4-B596-A047C7BD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" y="2123340"/>
            <a:ext cx="4466806" cy="289028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706976" y="346506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382813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95AF90-33B9-419D-B2B3-C01A52B6BA28}"/>
              </a:ext>
            </a:extLst>
          </p:cNvPr>
          <p:cNvSpPr/>
          <p:nvPr/>
        </p:nvSpPr>
        <p:spPr bwMode="auto">
          <a:xfrm>
            <a:off x="2467198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818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존재하지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일치하는 사용자가 없음을 이야기하며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346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4584368-698B-4932-8B0D-CF49A051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8042"/>
              </p:ext>
            </p:extLst>
          </p:nvPr>
        </p:nvGraphicFramePr>
        <p:xfrm>
          <a:off x="280988" y="1025525"/>
          <a:ext cx="8582024" cy="505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정의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EmailAddress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빈칸재입력요청화면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,Email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과목선택후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과목시간중복오류화면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과목이름중복오류화면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항목 작성 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항목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점검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보완사항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변경에 따른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82809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:a16="http://schemas.microsoft.com/office/drawing/2014/main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703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5C48FA9A-4500-449D-8D1E-0C9BB16C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14049" y="369070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06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와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16634"/>
            <a:chOff x="4614126" y="1746882"/>
            <a:chExt cx="4183813" cy="181663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696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완료된 항목도 표시 버튼을 눌러 완료되어 보이지 않는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항목도 표시할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61456"/>
            <a:ext cx="4183813" cy="260132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테마색은 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가지로 검정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변경할 수 있도록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 배경색을 선택하면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실행을 취소한다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테마색을 변경하면 제목의 배경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953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9D29039-EEFA-47B8-A695-44F3264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1211259"/>
            <a:ext cx="4433810" cy="2854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CB5C61-8628-4318-8C64-90EE109C8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57"/>
          <a:stretch/>
        </p:blipFill>
        <p:spPr>
          <a:xfrm>
            <a:off x="798833" y="4703423"/>
            <a:ext cx="3041648" cy="420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A4835E-F2A7-4C3E-BDE3-2DDCB9660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65"/>
          <a:stretch/>
        </p:blipFill>
        <p:spPr>
          <a:xfrm>
            <a:off x="798833" y="5215064"/>
            <a:ext cx="3021376" cy="4224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E0A568-3A72-45A7-A971-CA5C50C085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84"/>
          <a:stretch/>
        </p:blipFill>
        <p:spPr>
          <a:xfrm>
            <a:off x="819106" y="5728572"/>
            <a:ext cx="3021375" cy="472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4ABCA0-D727-4B9C-9547-3D3AAB382A39}"/>
              </a:ext>
            </a:extLst>
          </p:cNvPr>
          <p:cNvSpPr txBox="1"/>
          <p:nvPr/>
        </p:nvSpPr>
        <p:spPr>
          <a:xfrm>
            <a:off x="491490" y="438912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테마색을 변경할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439D07-B71A-471D-A16A-C110A770F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640" y="3820873"/>
            <a:ext cx="1137362" cy="1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65001"/>
              </p:ext>
            </p:extLst>
          </p:nvPr>
        </p:nvGraphicFramePr>
        <p:xfrm>
          <a:off x="4623752" y="1222736"/>
          <a:ext cx="4050032" cy="2907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선택과목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To-do list)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941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378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항목도 표시여부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844135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82418657-E3D8-4896-A613-AC3A9CDA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170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465533DB-B2FC-47C4-A6C1-96DCF6B1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2141291"/>
            <a:ext cx="4433810" cy="285438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EF1E1CB-7CDE-4AA5-A21C-9E02A7ACA5C7}"/>
              </a:ext>
            </a:extLst>
          </p:cNvPr>
          <p:cNvSpPr/>
          <p:nvPr/>
        </p:nvSpPr>
        <p:spPr bwMode="auto">
          <a:xfrm>
            <a:off x="101602" y="259773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3FA73D-F2C6-46F6-A459-D7B1B382E3EA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E643A0-D050-43C2-8684-E3D9F6C21A5C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CB32C1-63F5-4583-B093-136D486E4C21}"/>
              </a:ext>
            </a:extLst>
          </p:cNvPr>
          <p:cNvSpPr/>
          <p:nvPr/>
        </p:nvSpPr>
        <p:spPr bwMode="auto">
          <a:xfrm>
            <a:off x="3935401" y="26982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5F980B-A7A8-45F6-BE6B-8DEF872EA5FE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DE14B4-61FE-402C-861C-DDE84DC507D2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A97CB9-397F-4B50-A9E1-5115560FB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72" y="4733172"/>
            <a:ext cx="1137362" cy="13748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133CACD7-FD11-47E0-8C84-641960CD5920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ADD028-2B47-4DE0-B20E-125171156D49}"/>
              </a:ext>
            </a:extLst>
          </p:cNvPr>
          <p:cNvSpPr/>
          <p:nvPr/>
        </p:nvSpPr>
        <p:spPr bwMode="auto">
          <a:xfrm>
            <a:off x="1056052" y="459056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43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등록을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이름을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과목을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기한과 실제 마감일을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중요도와 완료도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알림 여부를 설정한다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840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827533A-2ED4-479F-96F2-ADF682526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E347EF2-50EF-47AE-B2A6-63B451C4E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892078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9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108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21809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202063" y="443293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3961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2E4E5606-C326-43BB-B7F8-7306F64A5DE0}"/>
              </a:ext>
            </a:extLst>
          </p:cNvPr>
          <p:cNvSpPr/>
          <p:nvPr/>
        </p:nvSpPr>
        <p:spPr bwMode="auto">
          <a:xfrm>
            <a:off x="3395003" y="419325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A4C219-F173-4CB5-B3AA-F73EC08D2536}"/>
              </a:ext>
            </a:extLst>
          </p:cNvPr>
          <p:cNvSpPr/>
          <p:nvPr/>
        </p:nvSpPr>
        <p:spPr bwMode="auto">
          <a:xfrm>
            <a:off x="3386669" y="452821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676E348-4F7B-4081-8041-F6318943B6D0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ADCA32-0D63-4712-9420-C3AD51DCBF6F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3F04AB3-BAD0-4207-8F88-CDE6EA0DB33B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B1C6EC-BBFB-43B8-BFCE-2D4CA76037DD}"/>
              </a:ext>
            </a:extLst>
          </p:cNvPr>
          <p:cNvSpPr/>
          <p:nvPr/>
        </p:nvSpPr>
        <p:spPr bwMode="auto">
          <a:xfrm>
            <a:off x="1202063" y="41614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59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변경을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976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9DBB19D-4F10-409C-84CF-A1637633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3" y="2142326"/>
            <a:ext cx="4415050" cy="28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0B41F25A-A602-4542-93BB-79FE3EBB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482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내용 개체 틀 4">
            <a:extLst>
              <a:ext uri="{FF2B5EF4-FFF2-40B4-BE49-F238E27FC236}">
                <a16:creationId xmlns:a16="http://schemas.microsoft.com/office/drawing/2014/main" id="{62289259-4F22-4642-90DA-5B3E1F7830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212633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905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1085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664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21809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A0A53078-DA59-4B8B-9DB5-9CAF925E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3" y="2142326"/>
            <a:ext cx="4415050" cy="2852313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53BFAA1F-0CC4-4269-A5CF-EB51191858B8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CE34CB1-CAEF-4C47-902D-65FB8048B31C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A3A02-EB55-4E00-B4B7-BFDA6D9EC408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378FF0-C8C9-4B42-8226-BC1587E63D8F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610A87-3FAE-4B43-9A57-B15E46A0BC6A}"/>
              </a:ext>
            </a:extLst>
          </p:cNvPr>
          <p:cNvSpPr/>
          <p:nvPr/>
        </p:nvSpPr>
        <p:spPr bwMode="auto">
          <a:xfrm>
            <a:off x="1202063" y="443293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0E5E4F-38D3-453E-A740-1648276C3453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F0B0D2C-D44A-40C1-A0D0-0335C1322240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D714286-5B99-42BD-9DC6-1E45BCA898FF}"/>
              </a:ext>
            </a:extLst>
          </p:cNvPr>
          <p:cNvSpPr/>
          <p:nvPr/>
        </p:nvSpPr>
        <p:spPr bwMode="auto">
          <a:xfrm>
            <a:off x="3395003" y="386856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689EE87-2D58-4A8E-989E-6C2E90413C70}"/>
              </a:ext>
            </a:extLst>
          </p:cNvPr>
          <p:cNvSpPr/>
          <p:nvPr/>
        </p:nvSpPr>
        <p:spPr bwMode="auto">
          <a:xfrm>
            <a:off x="3386669" y="419048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970FEEA-0451-4D24-BF29-56FF3B55A293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D07EA77-38C0-4D9E-BCCF-44F138103431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A1D8946-6A99-4257-AA76-0724ADDD3D5B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F696FED-FC86-46A2-BF65-AB2CAF90B24B}"/>
              </a:ext>
            </a:extLst>
          </p:cNvPr>
          <p:cNvSpPr/>
          <p:nvPr/>
        </p:nvSpPr>
        <p:spPr bwMode="auto">
          <a:xfrm>
            <a:off x="1202063" y="41614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72CA824-65F8-4768-9C41-BB6B70C69541}"/>
              </a:ext>
            </a:extLst>
          </p:cNvPr>
          <p:cNvSpPr/>
          <p:nvPr/>
        </p:nvSpPr>
        <p:spPr bwMode="auto">
          <a:xfrm>
            <a:off x="3386669" y="45205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61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 기한과 실제 마감일에 오류가 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마감일이 마감기한보다 빠름을 명시하고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13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7A1409E-ABF8-4D91-AC36-A6982B36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0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43FEA74-823F-4D7D-B156-FC1E4A01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619213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06605" y="366040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29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51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삭제를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삭제하려는 항목을 확인한 후 확인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삭제되지 않고 그 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222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191EC0F-D35E-422E-92AC-43BFAD5F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AE03D-6ED5-4313-BEBE-4C73F56A2997}"/>
              </a:ext>
            </a:extLst>
          </p:cNvPr>
          <p:cNvSpPr txBox="1"/>
          <p:nvPr/>
        </p:nvSpPr>
        <p:spPr>
          <a:xfrm>
            <a:off x="3295938" y="2021768"/>
            <a:ext cx="2323322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대학생을 위한 </a:t>
            </a:r>
            <a:r>
              <a:rPr lang="en-US" altLang="ko-KR" dirty="0"/>
              <a:t>To-do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75671-872D-4355-A144-FEB2FEB0318E}"/>
              </a:ext>
            </a:extLst>
          </p:cNvPr>
          <p:cNvSpPr txBox="1"/>
          <p:nvPr/>
        </p:nvSpPr>
        <p:spPr>
          <a:xfrm>
            <a:off x="389652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초기 화면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17BC8-B86F-4219-9017-61EC1E0BD2C1}"/>
              </a:ext>
            </a:extLst>
          </p:cNvPr>
          <p:cNvSpPr txBox="1"/>
          <p:nvPr/>
        </p:nvSpPr>
        <p:spPr>
          <a:xfrm>
            <a:off x="1956213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과목 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BE052-5EED-4B41-AA4E-B37CBA58853E}"/>
              </a:ext>
            </a:extLst>
          </p:cNvPr>
          <p:cNvSpPr txBox="1"/>
          <p:nvPr/>
        </p:nvSpPr>
        <p:spPr>
          <a:xfrm>
            <a:off x="3522774" y="2768120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2BA8B-1295-4CDE-8003-3EAF5DE39D38}"/>
              </a:ext>
            </a:extLst>
          </p:cNvPr>
          <p:cNvSpPr txBox="1"/>
          <p:nvPr/>
        </p:nvSpPr>
        <p:spPr>
          <a:xfrm>
            <a:off x="5831686" y="2768119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B1547-E4DB-485F-9713-1C217068A261}"/>
              </a:ext>
            </a:extLst>
          </p:cNvPr>
          <p:cNvSpPr txBox="1"/>
          <p:nvPr/>
        </p:nvSpPr>
        <p:spPr>
          <a:xfrm>
            <a:off x="7659537" y="2768121"/>
            <a:ext cx="1200971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테마 색 변경</a:t>
            </a:r>
            <a:endParaRPr lang="en-US" altLang="ko-KR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5624BD0-9670-4FED-A29C-E9BC9EB62274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2444869" y="755391"/>
            <a:ext cx="438576" cy="358688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1EFE2DD-0A0C-4156-8F7F-03CE88D547D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3228149" y="1538671"/>
            <a:ext cx="438576" cy="20203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2127D0-C9FF-44BE-82DF-F86CC629FC13}"/>
              </a:ext>
            </a:extLst>
          </p:cNvPr>
          <p:cNvCxnSpPr>
            <a:stCxn id="9" idx="2"/>
            <a:endCxn id="9" idx="2"/>
          </p:cNvCxnSpPr>
          <p:nvPr/>
        </p:nvCxnSpPr>
        <p:spPr bwMode="auto">
          <a:xfrm>
            <a:off x="4457599" y="2329545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D37EE17-DFEF-4CF9-A29C-5CB13F1CEE2B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rot="5400000">
            <a:off x="4076753" y="2387273"/>
            <a:ext cx="438575" cy="323118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9CD4033-8112-41C1-8FAA-96794084754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rot="16200000" flipH="1">
            <a:off x="5231209" y="1555935"/>
            <a:ext cx="438574" cy="198579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8BDB0ED-39B2-454B-8024-DA22C23FF571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rot="16200000" flipH="1">
            <a:off x="6139523" y="647621"/>
            <a:ext cx="438576" cy="38024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59897D-C864-47A3-A7FC-49EB19F98B93}"/>
              </a:ext>
            </a:extLst>
          </p:cNvPr>
          <p:cNvSpPr txBox="1"/>
          <p:nvPr/>
        </p:nvSpPr>
        <p:spPr>
          <a:xfrm>
            <a:off x="870713" y="3296554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7E716-99EA-4399-98AD-D86B469E0B76}"/>
              </a:ext>
            </a:extLst>
          </p:cNvPr>
          <p:cNvSpPr txBox="1"/>
          <p:nvPr/>
        </p:nvSpPr>
        <p:spPr>
          <a:xfrm>
            <a:off x="865820" y="3742960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28E11C-57C1-4035-BA6A-3F6398DCC1A2}"/>
              </a:ext>
            </a:extLst>
          </p:cNvPr>
          <p:cNvSpPr txBox="1"/>
          <p:nvPr/>
        </p:nvSpPr>
        <p:spPr>
          <a:xfrm>
            <a:off x="865819" y="4194821"/>
            <a:ext cx="94609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ID/PW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6FD7CE9-4FDA-4E51-B864-49A268888E8C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rot="16200000" flipH="1">
            <a:off x="514649" y="3078990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DC30524-4794-4815-9901-C475C31F0F14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rot="16200000" flipH="1">
            <a:off x="289000" y="3304639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F85DCD4-B666-47D2-891B-F850BC0E3D6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rot="16200000" flipH="1">
            <a:off x="63068" y="3530570"/>
            <a:ext cx="125742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EB76E7-180F-456B-ACDD-7CAA7401B752}"/>
              </a:ext>
            </a:extLst>
          </p:cNvPr>
          <p:cNvSpPr txBox="1"/>
          <p:nvPr/>
        </p:nvSpPr>
        <p:spPr>
          <a:xfrm>
            <a:off x="2449317" y="3295065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F2091-A1E9-431B-AD65-A146A691371E}"/>
              </a:ext>
            </a:extLst>
          </p:cNvPr>
          <p:cNvSpPr txBox="1"/>
          <p:nvPr/>
        </p:nvSpPr>
        <p:spPr>
          <a:xfrm>
            <a:off x="2444424" y="3741471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1840CA-6873-4A5C-AC98-A449F74E3FA0}"/>
              </a:ext>
            </a:extLst>
          </p:cNvPr>
          <p:cNvSpPr txBox="1"/>
          <p:nvPr/>
        </p:nvSpPr>
        <p:spPr>
          <a:xfrm>
            <a:off x="2444423" y="4193332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C07BBB1-F15F-4B05-95E7-40B1D9A4C02C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16200000" flipH="1">
            <a:off x="2093253" y="3077501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C8489D7-3982-4509-9A15-3DBF84CD04A9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 rot="16200000" flipH="1">
            <a:off x="1867604" y="3303150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2EC6720-D4A7-4899-B651-D992A69C00C4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 rot="16200000" flipH="1">
            <a:off x="1647876" y="3535284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0B27748-FF2A-4E9D-A4F7-D73BDD3CF132}"/>
              </a:ext>
            </a:extLst>
          </p:cNvPr>
          <p:cNvSpPr txBox="1"/>
          <p:nvPr/>
        </p:nvSpPr>
        <p:spPr>
          <a:xfrm>
            <a:off x="4038231" y="3307472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39DAF5-C12D-4B38-A945-28B5D5698277}"/>
              </a:ext>
            </a:extLst>
          </p:cNvPr>
          <p:cNvSpPr txBox="1"/>
          <p:nvPr/>
        </p:nvSpPr>
        <p:spPr>
          <a:xfrm>
            <a:off x="4033338" y="3753878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20E92F-F1B5-4FDB-A0CE-7D5D0AC1456C}"/>
              </a:ext>
            </a:extLst>
          </p:cNvPr>
          <p:cNvSpPr txBox="1"/>
          <p:nvPr/>
        </p:nvSpPr>
        <p:spPr>
          <a:xfrm>
            <a:off x="4033337" y="4205739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BF7D86E-8049-4E6F-9105-3F61D89CDDF5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rot="16200000" flipH="1">
            <a:off x="3682167" y="3089908"/>
            <a:ext cx="359158" cy="35297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1D9816E-02F2-4678-BBD3-782B9CF0F6CD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rot="16200000" flipH="1">
            <a:off x="3456517" y="3315557"/>
            <a:ext cx="80556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ED6FDD6-1E11-433B-980D-981DE865069A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rot="16200000" flipH="1">
            <a:off x="3224383" y="3535284"/>
            <a:ext cx="1269833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037015-4723-49A4-A6C3-0C76CF6B4DA4}"/>
              </a:ext>
            </a:extLst>
          </p:cNvPr>
          <p:cNvSpPr txBox="1"/>
          <p:nvPr/>
        </p:nvSpPr>
        <p:spPr>
          <a:xfrm>
            <a:off x="5119364" y="3516077"/>
            <a:ext cx="795411" cy="2616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3224B0C-4A09-49DB-BD06-6C98C7B328D8}"/>
              </a:ext>
            </a:extLst>
          </p:cNvPr>
          <p:cNvCxnSpPr>
            <a:stCxn id="33" idx="3"/>
            <a:endCxn id="39" idx="0"/>
          </p:cNvCxnSpPr>
          <p:nvPr/>
        </p:nvCxnSpPr>
        <p:spPr bwMode="auto">
          <a:xfrm>
            <a:off x="5042032" y="3445972"/>
            <a:ext cx="475038" cy="7010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E0C2D2C-0A95-45D0-8B07-1A0A1AC97ECE}"/>
              </a:ext>
            </a:extLst>
          </p:cNvPr>
          <p:cNvCxnSpPr>
            <a:stCxn id="34" idx="3"/>
            <a:endCxn id="39" idx="2"/>
          </p:cNvCxnSpPr>
          <p:nvPr/>
        </p:nvCxnSpPr>
        <p:spPr bwMode="auto">
          <a:xfrm flipV="1">
            <a:off x="5037139" y="3777687"/>
            <a:ext cx="479931" cy="11469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DBDC925-0FDD-4E6F-AFDC-FD178FA59ABF}"/>
              </a:ext>
            </a:extLst>
          </p:cNvPr>
          <p:cNvSpPr txBox="1"/>
          <p:nvPr/>
        </p:nvSpPr>
        <p:spPr>
          <a:xfrm>
            <a:off x="6456465" y="3295065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0D57F-EF47-453F-974F-B6F50FE1B1D2}"/>
              </a:ext>
            </a:extLst>
          </p:cNvPr>
          <p:cNvSpPr txBox="1"/>
          <p:nvPr/>
        </p:nvSpPr>
        <p:spPr>
          <a:xfrm>
            <a:off x="6451572" y="3741471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완료도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FCE2C3-68C6-491E-B733-EF40B04543FA}"/>
              </a:ext>
            </a:extLst>
          </p:cNvPr>
          <p:cNvSpPr txBox="1"/>
          <p:nvPr/>
        </p:nvSpPr>
        <p:spPr>
          <a:xfrm>
            <a:off x="6451571" y="4193332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마감기한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883DB2-85E6-474F-AB60-8A3173B1B978}"/>
              </a:ext>
            </a:extLst>
          </p:cNvPr>
          <p:cNvSpPr txBox="1"/>
          <p:nvPr/>
        </p:nvSpPr>
        <p:spPr>
          <a:xfrm>
            <a:off x="6451571" y="4645192"/>
            <a:ext cx="95410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실제마감일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48AE19-D8BA-448B-8CF9-404BC6D3D679}"/>
              </a:ext>
            </a:extLst>
          </p:cNvPr>
          <p:cNvSpPr txBox="1"/>
          <p:nvPr/>
        </p:nvSpPr>
        <p:spPr>
          <a:xfrm>
            <a:off x="6451571" y="5091599"/>
            <a:ext cx="115768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항목명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E81D00B-73E8-47C2-B42C-9C03B5A3E0FF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rot="16200000" flipH="1">
            <a:off x="6097558" y="3074658"/>
            <a:ext cx="359158" cy="35865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4D0A806-455B-4FDD-877B-E02548698D2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869066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2633EDC-39F6-4BB5-8BE5-546F3D63B80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649338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89E85DF-5EC0-4521-9F8B-4B0A939C981E}"/>
              </a:ext>
            </a:extLst>
          </p:cNvPr>
          <p:cNvCxnSpPr>
            <a:endCxn id="45" idx="1"/>
          </p:cNvCxnSpPr>
          <p:nvPr/>
        </p:nvCxnSpPr>
        <p:spPr bwMode="auto">
          <a:xfrm rot="16200000" flipH="1">
            <a:off x="5426250" y="3758370"/>
            <a:ext cx="1696881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2D7536C1-31C6-497E-94E6-495788F9D07E}"/>
              </a:ext>
            </a:extLst>
          </p:cNvPr>
          <p:cNvCxnSpPr>
            <a:endCxn id="46" idx="1"/>
          </p:cNvCxnSpPr>
          <p:nvPr/>
        </p:nvCxnSpPr>
        <p:spPr bwMode="auto">
          <a:xfrm rot="16200000" flipH="1">
            <a:off x="5203046" y="3981573"/>
            <a:ext cx="2143289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E58CC5D-BC49-416F-B842-2CD2D7695C42}"/>
              </a:ext>
            </a:extLst>
          </p:cNvPr>
          <p:cNvSpPr txBox="1"/>
          <p:nvPr/>
        </p:nvSpPr>
        <p:spPr>
          <a:xfrm>
            <a:off x="8305869" y="3295065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검정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98BF82-6451-4A06-BE32-9CF6070312DF}"/>
              </a:ext>
            </a:extLst>
          </p:cNvPr>
          <p:cNvSpPr txBox="1"/>
          <p:nvPr/>
        </p:nvSpPr>
        <p:spPr>
          <a:xfrm>
            <a:off x="8300976" y="3741471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빨강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5E972-DDE7-4052-BB22-4D1980B92834}"/>
              </a:ext>
            </a:extLst>
          </p:cNvPr>
          <p:cNvSpPr txBox="1"/>
          <p:nvPr/>
        </p:nvSpPr>
        <p:spPr>
          <a:xfrm>
            <a:off x="8300975" y="419333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초록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DB2A4C-F854-44D9-A26E-FF92963462AE}"/>
              </a:ext>
            </a:extLst>
          </p:cNvPr>
          <p:cNvSpPr txBox="1"/>
          <p:nvPr/>
        </p:nvSpPr>
        <p:spPr>
          <a:xfrm>
            <a:off x="8300975" y="464519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파랑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5D6F185-0F8B-46AE-A436-2043F7E35914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7946962" y="3074658"/>
            <a:ext cx="359158" cy="35865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2681D1D-C7AD-43DE-AB0F-2A9B0AE7584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718470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983F68D0-31FD-4FA8-9A64-ED79E21A057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498742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10EB595-5FF7-486D-8145-E4D70259A6D9}"/>
              </a:ext>
            </a:extLst>
          </p:cNvPr>
          <p:cNvCxnSpPr>
            <a:endCxn id="55" idx="1"/>
          </p:cNvCxnSpPr>
          <p:nvPr/>
        </p:nvCxnSpPr>
        <p:spPr bwMode="auto">
          <a:xfrm rot="16200000" flipH="1">
            <a:off x="7275653" y="3758370"/>
            <a:ext cx="1696882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A1E70C5-0D63-4C2F-BC22-C98EDBBF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5159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20064" y="3526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2340642" y="353505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3979DA12-5037-4F94-AC19-7C523657E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894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12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화면에서 과목을 선택했을 때의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865961"/>
            <a:chOff x="4614126" y="1746882"/>
            <a:chExt cx="4183813" cy="164878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82434"/>
              <a:ext cx="4183811" cy="13132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완료된 항목도 표시 버튼을 눌러 완료되어 보이지 않는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항목도 표시할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004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ED44290-1363-49C6-A21C-017DB5C5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1481121"/>
            <a:ext cx="4446355" cy="286246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2598666-475D-4E36-81CF-F3EA64082A12}"/>
              </a:ext>
            </a:extLst>
          </p:cNvPr>
          <p:cNvGrpSpPr/>
          <p:nvPr/>
        </p:nvGrpSpPr>
        <p:grpSpPr>
          <a:xfrm>
            <a:off x="4614124" y="3769566"/>
            <a:ext cx="4183813" cy="2493209"/>
            <a:chOff x="4614124" y="3394992"/>
            <a:chExt cx="4183813" cy="28677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F3D6D5-2F37-42BE-935E-5BFC96B690A9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4819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CBEE0BE-D0F2-4680-90E4-827765852B22}"/>
                </a:ext>
              </a:extLst>
            </p:cNvPr>
            <p:cNvSpPr/>
            <p:nvPr/>
          </p:nvSpPr>
          <p:spPr bwMode="auto">
            <a:xfrm>
              <a:off x="4614124" y="3876911"/>
              <a:ext cx="4183811" cy="23858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테마색은 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가지로 검정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변경할 수 있도록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 배경색을 선택하면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실행을 취소한다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테마색을 변경하면 제목의 배경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DED32F-0DEE-4D4E-B6F0-A92990052B4A}"/>
              </a:ext>
            </a:extLst>
          </p:cNvPr>
          <p:cNvSpPr txBox="1"/>
          <p:nvPr/>
        </p:nvSpPr>
        <p:spPr>
          <a:xfrm>
            <a:off x="491490" y="438912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테마색을 변경할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E6ADF-12D5-407E-9C65-1522E369B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1" y="4684924"/>
            <a:ext cx="3849053" cy="522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CF1BB8-CF92-4453-B922-4B2FC72E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1" y="5805982"/>
            <a:ext cx="3849053" cy="522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15E5AF-1F79-441E-BDCA-7C4DB471E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" y="5247329"/>
            <a:ext cx="3849053" cy="5109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787603-2CDE-4BDB-B03F-9AB184134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772" y="4051056"/>
            <a:ext cx="1137362" cy="1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9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EEEECC6-5E67-446A-A9CD-86AB04A4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2139914"/>
            <a:ext cx="4446355" cy="286246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95EEF291-0820-4652-B3DF-42DEFF5EB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978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내용 개체 틀 4">
            <a:extLst>
              <a:ext uri="{FF2B5EF4-FFF2-40B4-BE49-F238E27FC236}">
                <a16:creationId xmlns:a16="http://schemas.microsoft.com/office/drawing/2014/main" id="{3D4C858F-0A4A-462D-85ED-2F2C59304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789194"/>
              </p:ext>
            </p:extLst>
          </p:nvPr>
        </p:nvGraphicFramePr>
        <p:xfrm>
          <a:off x="4623752" y="1222736"/>
          <a:ext cx="4050032" cy="2907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선택과목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To-do list)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941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378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항목도 표시여부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305664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CA4F7DD5-B3BA-40B0-99FD-0C0B319D8E8D}"/>
              </a:ext>
            </a:extLst>
          </p:cNvPr>
          <p:cNvSpPr/>
          <p:nvPr/>
        </p:nvSpPr>
        <p:spPr bwMode="auto">
          <a:xfrm>
            <a:off x="135712" y="29287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2BBB42-2438-4845-86B2-EACBD4DEB0EC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EDA8EF7-D914-480D-960C-F3F2218706BA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BF10C94-0021-490A-971F-570AC030FD4C}"/>
              </a:ext>
            </a:extLst>
          </p:cNvPr>
          <p:cNvSpPr/>
          <p:nvPr/>
        </p:nvSpPr>
        <p:spPr bwMode="auto">
          <a:xfrm>
            <a:off x="3935401" y="26982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73E181F-8A5C-473C-8F34-A642454BDB6B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31CE5C3-EB5F-45A4-BF4A-2C3832D3B5D4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549CDF7-8F1C-4DAC-B017-F65640F8401F}"/>
              </a:ext>
            </a:extLst>
          </p:cNvPr>
          <p:cNvSpPr/>
          <p:nvPr/>
        </p:nvSpPr>
        <p:spPr bwMode="auto">
          <a:xfrm>
            <a:off x="1943841" y="220084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E7D374-29B5-440D-9A5A-2F26752C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72" y="4733172"/>
            <a:ext cx="1137362" cy="137483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72399A9-8F47-43B6-864E-B2AE19493ED9}"/>
              </a:ext>
            </a:extLst>
          </p:cNvPr>
          <p:cNvSpPr/>
          <p:nvPr/>
        </p:nvSpPr>
        <p:spPr bwMode="auto">
          <a:xfrm>
            <a:off x="1056052" y="459056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7FE1461-2A8E-4AB9-903B-42B36EF899DD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09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등록을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담당교수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강의실을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과목 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775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772AAAE-F74C-45BA-93E9-FDB4C088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4B37EC3-FD30-46C2-9F06-84D92E05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049354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0711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7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26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09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369974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174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729D3CAE-1EE6-4A58-8835-44427AA61B53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00BD7-C925-40BE-962B-91445448B68E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B40FA49-6AE3-468D-A82F-BA8C89199492}"/>
              </a:ext>
            </a:extLst>
          </p:cNvPr>
          <p:cNvSpPr/>
          <p:nvPr/>
        </p:nvSpPr>
        <p:spPr bwMode="auto">
          <a:xfrm>
            <a:off x="3438948" y="445311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92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변경을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과목 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887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5DA3086-0030-4BF0-B4F9-B71D11BF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17F8629-AF06-45C2-8D08-79D0ECA3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972502"/>
              </p:ext>
            </p:extLst>
          </p:nvPr>
        </p:nvGraphicFramePr>
        <p:xfrm>
          <a:off x="4623752" y="1222736"/>
          <a:ext cx="4050032" cy="3620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830216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761749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200631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423948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913497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464066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7198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774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B5C4D57-829E-40ED-BD4E-947240AA2266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6A055A1-38A9-44CD-BBD8-1336C6BA65B0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B15E53-07EC-4D77-AD82-29A63F233FEB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40330F0-4869-4218-9AB9-4B98AFAE026E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15E5A6A-CE86-4C7A-8CF5-B85F71F9DCBA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941749-6461-4C67-B653-36299EB6A82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C730519-697F-498B-BF00-00933BFC7D65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B0EC0D-3FB3-44B4-8074-B3BEB032DBF5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45FA4F-A506-40C0-9EE2-93427658A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754" y="3768704"/>
            <a:ext cx="892775" cy="103374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3434324" y="4491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F6C75CF-DF2C-471D-8C0C-5139B7F4965A}"/>
              </a:ext>
            </a:extLst>
          </p:cNvPr>
          <p:cNvSpPr/>
          <p:nvPr/>
        </p:nvSpPr>
        <p:spPr bwMode="auto">
          <a:xfrm>
            <a:off x="3434324" y="375315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3D1C77F-609A-48F7-9F0F-029573B48809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28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과목의 강의시간이 다른 과목과 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시간이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205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02A688B-F859-489B-9C79-1BF57455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3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A6ECC94-E1E1-4C47-9F5C-97B17340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03619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70676" y="3630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324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22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317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74523EF-F9AD-4FE7-8D92-48DE3B13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BE0-0399-4099-AAE1-739357FE3C17}"/>
              </a:ext>
            </a:extLst>
          </p:cNvPr>
          <p:cNvSpPr txBox="1"/>
          <p:nvPr/>
        </p:nvSpPr>
        <p:spPr>
          <a:xfrm>
            <a:off x="3928188" y="1401349"/>
            <a:ext cx="141825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대학생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163C9-9BE5-4AE4-8704-302ED3BFD1CD}"/>
              </a:ext>
            </a:extLst>
          </p:cNvPr>
          <p:cNvSpPr txBox="1"/>
          <p:nvPr/>
        </p:nvSpPr>
        <p:spPr>
          <a:xfrm>
            <a:off x="4188200" y="2113450"/>
            <a:ext cx="902811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BE6AE-EC82-4E3B-A54A-A5BA79CD438F}"/>
              </a:ext>
            </a:extLst>
          </p:cNvPr>
          <p:cNvSpPr txBox="1"/>
          <p:nvPr/>
        </p:nvSpPr>
        <p:spPr>
          <a:xfrm>
            <a:off x="4277967" y="2825552"/>
            <a:ext cx="723275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248BD-4DE7-449F-A000-8316DACA96D8}"/>
              </a:ext>
            </a:extLst>
          </p:cNvPr>
          <p:cNvSpPr txBox="1"/>
          <p:nvPr/>
        </p:nvSpPr>
        <p:spPr>
          <a:xfrm>
            <a:off x="5592976" y="2435035"/>
            <a:ext cx="1130438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ID/PW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E0BF7-AD4A-4E73-BF5B-3E736D9D69A9}"/>
              </a:ext>
            </a:extLst>
          </p:cNvPr>
          <p:cNvSpPr txBox="1"/>
          <p:nvPr/>
        </p:nvSpPr>
        <p:spPr>
          <a:xfrm>
            <a:off x="4158542" y="3537654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40528-7BF8-4716-8929-7F3314666DA7}"/>
              </a:ext>
            </a:extLst>
          </p:cNvPr>
          <p:cNvSpPr txBox="1"/>
          <p:nvPr/>
        </p:nvSpPr>
        <p:spPr>
          <a:xfrm>
            <a:off x="1553699" y="4207070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D95B8B-7F9B-4E28-842C-58D17C0BCB6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37315" y="1709126"/>
            <a:ext cx="2291" cy="404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F48C10-6184-41E5-AB4B-0D30A39C8B3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flipH="1">
            <a:off x="4639605" y="2421227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E489A33-64C1-46E2-9655-886569560410}"/>
              </a:ext>
            </a:extLst>
          </p:cNvPr>
          <p:cNvCxnSpPr>
            <a:stCxn id="9" idx="3"/>
            <a:endCxn id="11" idx="0"/>
          </p:cNvCxnSpPr>
          <p:nvPr/>
        </p:nvCxnSpPr>
        <p:spPr bwMode="auto">
          <a:xfrm>
            <a:off x="5091011" y="2267339"/>
            <a:ext cx="1067184" cy="1676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27F7A38-734F-49B6-97AA-8126A2E86051}"/>
              </a:ext>
            </a:extLst>
          </p:cNvPr>
          <p:cNvCxnSpPr>
            <a:stCxn id="11" idx="2"/>
            <a:endCxn id="10" idx="3"/>
          </p:cNvCxnSpPr>
          <p:nvPr/>
        </p:nvCxnSpPr>
        <p:spPr bwMode="auto">
          <a:xfrm rot="5400000">
            <a:off x="5461405" y="2282650"/>
            <a:ext cx="236629" cy="115695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A0CD03-97E3-4FFD-A132-7833DD6C3F4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 flipH="1">
            <a:off x="4639604" y="3133329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6CC870-1D55-44C6-A8D7-A38C3AF58616}"/>
              </a:ext>
            </a:extLst>
          </p:cNvPr>
          <p:cNvSpPr txBox="1"/>
          <p:nvPr/>
        </p:nvSpPr>
        <p:spPr>
          <a:xfrm>
            <a:off x="3290442" y="4207069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656BC-97F8-45E9-8CCC-33FC9A76ACCA}"/>
              </a:ext>
            </a:extLst>
          </p:cNvPr>
          <p:cNvSpPr txBox="1"/>
          <p:nvPr/>
        </p:nvSpPr>
        <p:spPr>
          <a:xfrm>
            <a:off x="5490915" y="4207070"/>
            <a:ext cx="114165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테마색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36731-ABED-4526-B787-2BD497BE7257}"/>
              </a:ext>
            </a:extLst>
          </p:cNvPr>
          <p:cNvSpPr txBox="1"/>
          <p:nvPr/>
        </p:nvSpPr>
        <p:spPr>
          <a:xfrm>
            <a:off x="6967668" y="4207068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8FBEE0-8357-4B22-93EC-175042CF1C09}"/>
              </a:ext>
            </a:extLst>
          </p:cNvPr>
          <p:cNvSpPr txBox="1"/>
          <p:nvPr/>
        </p:nvSpPr>
        <p:spPr>
          <a:xfrm>
            <a:off x="1031102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EF20A-0708-4E5B-AD1B-1943866E4928}"/>
              </a:ext>
            </a:extLst>
          </p:cNvPr>
          <p:cNvSpPr txBox="1"/>
          <p:nvPr/>
        </p:nvSpPr>
        <p:spPr>
          <a:xfrm>
            <a:off x="2034761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F502D-DE2C-435B-A3DF-F4CDE2576E5B}"/>
              </a:ext>
            </a:extLst>
          </p:cNvPr>
          <p:cNvSpPr txBox="1"/>
          <p:nvPr/>
        </p:nvSpPr>
        <p:spPr>
          <a:xfrm>
            <a:off x="3821111" y="4961857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B0632D-65A6-499F-AFE7-C57825A76A9D}"/>
              </a:ext>
            </a:extLst>
          </p:cNvPr>
          <p:cNvSpPr txBox="1"/>
          <p:nvPr/>
        </p:nvSpPr>
        <p:spPr>
          <a:xfrm>
            <a:off x="5232841" y="4977966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ECFD5D-DCBC-4B77-B381-37A74B4F3277}"/>
              </a:ext>
            </a:extLst>
          </p:cNvPr>
          <p:cNvSpPr txBox="1"/>
          <p:nvPr/>
        </p:nvSpPr>
        <p:spPr>
          <a:xfrm>
            <a:off x="3196419" y="5744587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3BE1366-60A3-4199-91C0-CB901719E59D}"/>
              </a:ext>
            </a:extLst>
          </p:cNvPr>
          <p:cNvCxnSpPr>
            <a:stCxn id="12" idx="2"/>
            <a:endCxn id="19" idx="0"/>
          </p:cNvCxnSpPr>
          <p:nvPr/>
        </p:nvCxnSpPr>
        <p:spPr bwMode="auto">
          <a:xfrm rot="5400000">
            <a:off x="4068417" y="3635882"/>
            <a:ext cx="361638" cy="78073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54C51BC-3866-438F-9788-297C37A66984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rot="5400000">
            <a:off x="3156364" y="2723829"/>
            <a:ext cx="361639" cy="260484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BC011F3-6436-4BC5-B431-28925BB187B3}"/>
              </a:ext>
            </a:extLst>
          </p:cNvPr>
          <p:cNvCxnSpPr>
            <a:stCxn id="12" idx="2"/>
            <a:endCxn id="21" idx="0"/>
          </p:cNvCxnSpPr>
          <p:nvPr/>
        </p:nvCxnSpPr>
        <p:spPr bwMode="auto">
          <a:xfrm rot="16200000" flipH="1">
            <a:off x="5169855" y="3315179"/>
            <a:ext cx="361639" cy="142214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F6B30E8-920F-4A1E-86F9-12ECD71B7C58}"/>
              </a:ext>
            </a:extLst>
          </p:cNvPr>
          <p:cNvCxnSpPr>
            <a:stCxn id="12" idx="2"/>
            <a:endCxn id="22" idx="0"/>
          </p:cNvCxnSpPr>
          <p:nvPr/>
        </p:nvCxnSpPr>
        <p:spPr bwMode="auto">
          <a:xfrm rot="16200000" flipH="1">
            <a:off x="5907030" y="2578004"/>
            <a:ext cx="361637" cy="289648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F88F115-8152-475B-BBE9-15967D1C2C25}"/>
              </a:ext>
            </a:extLst>
          </p:cNvPr>
          <p:cNvCxnSpPr>
            <a:stCxn id="13" idx="2"/>
            <a:endCxn id="23" idx="0"/>
          </p:cNvCxnSpPr>
          <p:nvPr/>
        </p:nvCxnSpPr>
        <p:spPr bwMode="auto">
          <a:xfrm rot="5400000">
            <a:off x="1609009" y="4418003"/>
            <a:ext cx="328909" cy="52259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4E96D94-D101-47A9-87E7-7F4CF433EF0C}"/>
              </a:ext>
            </a:extLst>
          </p:cNvPr>
          <p:cNvCxnSpPr>
            <a:stCxn id="13" idx="2"/>
            <a:endCxn id="24" idx="0"/>
          </p:cNvCxnSpPr>
          <p:nvPr/>
        </p:nvCxnSpPr>
        <p:spPr bwMode="auto">
          <a:xfrm rot="16200000" flipH="1">
            <a:off x="2110838" y="4438770"/>
            <a:ext cx="328909" cy="4810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8FFEA91-9080-4E7A-B08C-F2D54B70A6F2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 rot="16200000" flipH="1">
            <a:off x="3900696" y="4473016"/>
            <a:ext cx="447011" cy="53066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0D9662C-EC2B-4192-B460-EE1C5A15CB0F}"/>
              </a:ext>
            </a:extLst>
          </p:cNvPr>
          <p:cNvCxnSpPr>
            <a:stCxn id="19" idx="2"/>
            <a:endCxn id="27" idx="0"/>
          </p:cNvCxnSpPr>
          <p:nvPr/>
        </p:nvCxnSpPr>
        <p:spPr bwMode="auto">
          <a:xfrm rot="5400000">
            <a:off x="3153304" y="5039023"/>
            <a:ext cx="1229741" cy="181386"/>
          </a:xfrm>
          <a:prstGeom prst="bentConnector3">
            <a:avLst>
              <a:gd name="adj1" fmla="val 1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DC3BC4E-0EF2-4B95-986E-E7EABE0B17B0}"/>
              </a:ext>
            </a:extLst>
          </p:cNvPr>
          <p:cNvCxnSpPr>
            <a:stCxn id="25" idx="2"/>
            <a:endCxn id="27" idx="3"/>
          </p:cNvCxnSpPr>
          <p:nvPr/>
        </p:nvCxnSpPr>
        <p:spPr bwMode="auto">
          <a:xfrm rot="5400000">
            <a:off x="3959618" y="5468558"/>
            <a:ext cx="628842" cy="2309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A342982-F0AC-4858-9BAE-75CFBD98C405}"/>
              </a:ext>
            </a:extLst>
          </p:cNvPr>
          <p:cNvCxnSpPr>
            <a:stCxn id="19" idx="2"/>
            <a:endCxn id="26" idx="0"/>
          </p:cNvCxnSpPr>
          <p:nvPr/>
        </p:nvCxnSpPr>
        <p:spPr bwMode="auto">
          <a:xfrm rot="16200000" flipH="1">
            <a:off x="4598506" y="3775206"/>
            <a:ext cx="463120" cy="1942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2F95408-E5FC-437E-B272-A69DB93D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102494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24022" y="36721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45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24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이름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남은 기한에 대해 사용자가 설정한 값을 명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알람 시간은 실제마감일을 기준으로 적용한 결과값을 이용한다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702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DCDEE19-1AE8-4D5E-8E42-285B7AD5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2639795"/>
            <a:ext cx="36480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3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40">
            <a:extLst>
              <a:ext uri="{FF2B5EF4-FFF2-40B4-BE49-F238E27FC236}">
                <a16:creationId xmlns:a16="http://schemas.microsoft.com/office/drawing/2014/main" id="{5E3564B7-4477-4AD7-91EB-1FD098F9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325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72F0BDB-D132-4C27-B352-89C04215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2639795"/>
            <a:ext cx="3648075" cy="185737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24022" y="36721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02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로그인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눌러 회원가입 화면으로 이동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눌러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ID/PW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화면으로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541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824273-8F6B-42F7-8159-EAB9638A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3412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1425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EE15845-C44D-4B9D-9580-D72432AE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67443" y="333628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467443" y="374188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3145211" y="3729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467443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372401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127334F-0A32-4153-BF4E-3B5C0E926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15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3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입력한 정보가 잘못되었음을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회원정보가 잘못되었다는 내용을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내용의 글씨는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502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BBB28FE-B3BB-4B9E-B03D-6F3030B7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314030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E79A8322-E51A-43E2-B756-36A58C28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AEC59116-8836-4EEE-9C46-53426111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136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72007" y="37415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29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FC48D62-1051-4E5E-82E6-904388AE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0CBF6CEC-788F-40F4-9C74-ACB88E6A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544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6015</TotalTime>
  <Words>3923</Words>
  <Application>Microsoft Office PowerPoint</Application>
  <PresentationFormat>화면 슬라이드 쇼(4:3)</PresentationFormat>
  <Paragraphs>1307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서현지</cp:lastModifiedBy>
  <cp:revision>556</cp:revision>
  <cp:lastPrinted>2001-07-23T08:42:52Z</cp:lastPrinted>
  <dcterms:created xsi:type="dcterms:W3CDTF">2011-02-22T01:37:12Z</dcterms:created>
  <dcterms:modified xsi:type="dcterms:W3CDTF">2018-05-17T07:08:24Z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