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80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594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9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63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4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3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38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2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전송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0661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0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46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165707"/>
              </p:ext>
            </p:extLst>
          </p:nvPr>
        </p:nvGraphicFramePr>
        <p:xfrm>
          <a:off x="280988" y="1025525"/>
          <a:ext cx="8582024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0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953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282421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170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40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33850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39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7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482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520442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13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22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9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70982"/>
            <a:chOff x="4614126" y="1746882"/>
            <a:chExt cx="4183813" cy="157098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04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78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2028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37861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77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505038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174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887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1986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774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0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2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3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70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325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435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15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502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136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44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5977</TotalTime>
  <Words>3800</Words>
  <Application>Microsoft Office PowerPoint</Application>
  <PresentationFormat>화면 슬라이드 쇼(4:3)</PresentationFormat>
  <Paragraphs>1269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서현지</cp:lastModifiedBy>
  <cp:revision>549</cp:revision>
  <cp:lastPrinted>2001-07-23T08:42:52Z</cp:lastPrinted>
  <dcterms:created xsi:type="dcterms:W3CDTF">2011-02-22T01:37:12Z</dcterms:created>
  <dcterms:modified xsi:type="dcterms:W3CDTF">2018-05-04T07:30:28Z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