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8" r:id="rId4"/>
    <p:sldId id="260" r:id="rId5"/>
    <p:sldId id="261" r:id="rId6"/>
    <p:sldId id="266" r:id="rId7"/>
    <p:sldId id="267" r:id="rId8"/>
    <p:sldId id="270" r:id="rId9"/>
    <p:sldId id="271" r:id="rId10"/>
    <p:sldId id="259" r:id="rId11"/>
    <p:sldId id="263" r:id="rId12"/>
    <p:sldId id="274" r:id="rId13"/>
    <p:sldId id="275" r:id="rId14"/>
    <p:sldId id="290" r:id="rId15"/>
    <p:sldId id="291" r:id="rId16"/>
    <p:sldId id="304" r:id="rId17"/>
    <p:sldId id="305" r:id="rId18"/>
    <p:sldId id="268" r:id="rId19"/>
    <p:sldId id="269" r:id="rId20"/>
    <p:sldId id="276" r:id="rId21"/>
    <p:sldId id="277" r:id="rId22"/>
    <p:sldId id="311" r:id="rId23"/>
    <p:sldId id="312" r:id="rId24"/>
    <p:sldId id="278" r:id="rId25"/>
    <p:sldId id="279" r:id="rId26"/>
    <p:sldId id="284" r:id="rId27"/>
    <p:sldId id="285" r:id="rId28"/>
    <p:sldId id="286" r:id="rId29"/>
    <p:sldId id="287" r:id="rId30"/>
    <p:sldId id="296" r:id="rId31"/>
    <p:sldId id="297" r:id="rId32"/>
    <p:sldId id="282" r:id="rId33"/>
    <p:sldId id="283" r:id="rId34"/>
    <p:sldId id="300" r:id="rId35"/>
    <p:sldId id="301" r:id="rId36"/>
    <p:sldId id="306" r:id="rId37"/>
    <p:sldId id="307" r:id="rId38"/>
    <p:sldId id="313" r:id="rId39"/>
    <p:sldId id="314" r:id="rId40"/>
    <p:sldId id="302" r:id="rId41"/>
    <p:sldId id="303" r:id="rId42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1584" y="-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Palzo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xmlns="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229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73BC3E7-8CC1-450F-BA92-1A3CC012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6" y="2440625"/>
            <a:ext cx="373412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0740C7C-426F-410D-8930-27D36C244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6" y="2440625"/>
            <a:ext cx="3734124" cy="225571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55266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54541" y="33616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454541" y="36594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455061" y="391703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2993567" y="391703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1248233" y="42196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2361996" y="42485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xmlns="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2884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2993567" y="33616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 중복되었다는 안내 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017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7D0260F-65AA-4CF2-90E4-036F8145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3" y="2436815"/>
            <a:ext cx="3741744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D24C5FE-2ED0-4E2A-A0FD-A0E2EDC4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3" y="2436815"/>
            <a:ext cx="3741744" cy="226333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4033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52675" y="39287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주소가 중복된다는 에러메시지를 내용으로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179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8BC7A86-E643-40CA-B310-743CFC2C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8" y="2429194"/>
            <a:ext cx="374174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3AF88F4-0FEF-4AB2-BD3B-5EB1F1C2E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8" y="2429194"/>
            <a:ext cx="3741744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737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650600" y="39611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가입이 완료 되었음을 확인하고 확인버튼을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완료되었다는 안내메시지를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35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사용자에게 회원가입이 완료되었음을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A9A3496-954C-425B-9D15-8724E35A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9" y="2429194"/>
            <a:ext cx="3734124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7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A208AC8-5103-4AF1-B16E-5AF304E5E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9" y="2429194"/>
            <a:ext cx="3734124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10750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952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 완료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04621" y="393603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22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98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74C2D06-7B76-433D-923C-375DA7B7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9" y="2429194"/>
            <a:ext cx="3726503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56C5B49-D418-4D27-9625-29DFF6F8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9" y="2429194"/>
            <a:ext cx="3726503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329685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220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646653" y="3375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175985" y="397019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6895AF90-33B9-419D-B2B3-C01A52B6BA28}"/>
              </a:ext>
            </a:extLst>
          </p:cNvPr>
          <p:cNvSpPr/>
          <p:nvPr/>
        </p:nvSpPr>
        <p:spPr bwMode="auto">
          <a:xfrm>
            <a:off x="2440760" y="397019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776352"/>
              </p:ext>
            </p:extLst>
          </p:nvPr>
        </p:nvGraphicFramePr>
        <p:xfrm>
          <a:off x="280988" y="1025525"/>
          <a:ext cx="8582024" cy="50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항목 확인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점검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보완사항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변경에 따른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742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9E4D422-F35E-40E7-8418-48138637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5" y="2421573"/>
            <a:ext cx="3772227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82EFCEA-2DE4-4AE6-B046-DC993E5A3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5" y="2421573"/>
            <a:ext cx="3772227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xmlns="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65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14049" y="39508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정보가 발송되었음을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 일치하는 사용자가 없음을 이야기하며 재입력을 요구한다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89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A1994FA-950C-460D-8AB7-B19853CBF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" y="2433004"/>
            <a:ext cx="374174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4403FB3-FA04-4142-9671-F32EA512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3" y="2433004"/>
            <a:ext cx="3741744" cy="227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xmlns="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635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10635" y="39508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4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16634"/>
            <a:chOff x="4614126" y="1746882"/>
            <a:chExt cx="4183813" cy="181663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46965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완료된 항목도 표시 버튼을 눌러 완료되어 보이지 않는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항목도 표시할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661456"/>
            <a:ext cx="4183813" cy="2601320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테마색은 총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가지로 검정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초록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빨강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연한 파랑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으로 변경할 수 있도록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현재 배경색을 선택하면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실행을 취소한다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테마색을 변경하면 제목의 배경 색이 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7072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A4ABCA0-D727-4B9C-9547-3D3AAB382A39}"/>
              </a:ext>
            </a:extLst>
          </p:cNvPr>
          <p:cNvSpPr txBox="1"/>
          <p:nvPr/>
        </p:nvSpPr>
        <p:spPr>
          <a:xfrm>
            <a:off x="491490" y="4389120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테마색을 변경할 경우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0F31366-3DE1-420B-8820-E49DFC74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5" y="1200139"/>
            <a:ext cx="4346390" cy="3097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23EC9AB-AB50-45C7-A0C8-769475643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4696898"/>
            <a:ext cx="3465656" cy="515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5B193EF-3F1A-4730-AC7D-AC40FE713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5217113"/>
            <a:ext cx="3465656" cy="4910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389DC2CC-F15B-4843-8EAB-F78018B7F6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0" y="5763591"/>
            <a:ext cx="3465656" cy="4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5AF3880-BDA3-44C5-8067-2FD431512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3" y="1852042"/>
            <a:ext cx="4346390" cy="309790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817247"/>
              </p:ext>
            </p:extLst>
          </p:nvPr>
        </p:nvGraphicFramePr>
        <p:xfrm>
          <a:off x="4623752" y="1222736"/>
          <a:ext cx="4050032" cy="2747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8594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44378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완료된 항목도 표시여부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7844135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277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A4CB32C1-63F5-4583-B093-136D486E4C21}"/>
              </a:ext>
            </a:extLst>
          </p:cNvPr>
          <p:cNvSpPr/>
          <p:nvPr/>
        </p:nvSpPr>
        <p:spPr bwMode="auto">
          <a:xfrm>
            <a:off x="1159466" y="240651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A5ADD028-2B47-4DE0-B20E-125171156D49}"/>
              </a:ext>
            </a:extLst>
          </p:cNvPr>
          <p:cNvSpPr/>
          <p:nvPr/>
        </p:nvSpPr>
        <p:spPr bwMode="auto">
          <a:xfrm>
            <a:off x="1056052" y="459056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4838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113A0ED-AA10-4528-A0AB-5B052C513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" y="2045043"/>
            <a:ext cx="4216882" cy="30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D84FE93-32AD-41C1-A4E9-12640751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" y="2045043"/>
            <a:ext cx="4216882" cy="304688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803117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688106" y="28626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688106" y="319485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688106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2172469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1694203" y="444304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2635357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1694203" y="39311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xmlns="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209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E4E5606-C326-43BB-B7F8-7306F64A5DE0}"/>
              </a:ext>
            </a:extLst>
          </p:cNvPr>
          <p:cNvSpPr/>
          <p:nvPr/>
        </p:nvSpPr>
        <p:spPr bwMode="auto">
          <a:xfrm>
            <a:off x="3283255" y="410550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6A4C219-F173-4CB5-B3AA-F73EC08D2536}"/>
              </a:ext>
            </a:extLst>
          </p:cNvPr>
          <p:cNvSpPr/>
          <p:nvPr/>
        </p:nvSpPr>
        <p:spPr bwMode="auto">
          <a:xfrm>
            <a:off x="3283255" y="43712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676E348-4F7B-4081-8041-F6318943B6D0}"/>
              </a:ext>
            </a:extLst>
          </p:cNvPr>
          <p:cNvSpPr/>
          <p:nvPr/>
        </p:nvSpPr>
        <p:spPr bwMode="auto">
          <a:xfrm>
            <a:off x="1688106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9FADCA32-0D63-4712-9420-C3AD51DCBF6F}"/>
              </a:ext>
            </a:extLst>
          </p:cNvPr>
          <p:cNvSpPr/>
          <p:nvPr/>
        </p:nvSpPr>
        <p:spPr bwMode="auto">
          <a:xfrm>
            <a:off x="2191127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3F04AB3-BAD0-4207-8F88-CDE6EA0DB33B}"/>
              </a:ext>
            </a:extLst>
          </p:cNvPr>
          <p:cNvSpPr/>
          <p:nvPr/>
        </p:nvSpPr>
        <p:spPr bwMode="auto">
          <a:xfrm>
            <a:off x="2654021" y="36936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CB1C6EC-BBFB-43B8-BFCE-2D4CA76037DD}"/>
              </a:ext>
            </a:extLst>
          </p:cNvPr>
          <p:cNvSpPr/>
          <p:nvPr/>
        </p:nvSpPr>
        <p:spPr bwMode="auto">
          <a:xfrm>
            <a:off x="1694203" y="420892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8394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0D82E1A-57C3-47AD-94E7-6D63C80C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2024279"/>
            <a:ext cx="4270542" cy="30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5817879-892B-4217-9718-4DAE98D0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1" y="2024279"/>
            <a:ext cx="4270542" cy="308840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804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:a16="http://schemas.microsoft.com/office/drawing/2014/main" xmlns="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408714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1320600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CE34CB1-CAEF-4C47-902D-65FB8048B31C}"/>
              </a:ext>
            </a:extLst>
          </p:cNvPr>
          <p:cNvSpPr/>
          <p:nvPr/>
        </p:nvSpPr>
        <p:spPr bwMode="auto">
          <a:xfrm>
            <a:off x="1696184" y="343241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404A3A02-EB55-4E00-B4B7-BFDA6D9EC408}"/>
              </a:ext>
            </a:extLst>
          </p:cNvPr>
          <p:cNvSpPr/>
          <p:nvPr/>
        </p:nvSpPr>
        <p:spPr bwMode="auto">
          <a:xfrm>
            <a:off x="2196402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42378FF0-C8C9-4B42-8226-BC1587E63D8F}"/>
              </a:ext>
            </a:extLst>
          </p:cNvPr>
          <p:cNvSpPr/>
          <p:nvPr/>
        </p:nvSpPr>
        <p:spPr bwMode="auto">
          <a:xfrm>
            <a:off x="2665089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9D610A87-3FAE-4B43-9A57-B15E46A0BC6A}"/>
              </a:ext>
            </a:extLst>
          </p:cNvPr>
          <p:cNvSpPr/>
          <p:nvPr/>
        </p:nvSpPr>
        <p:spPr bwMode="auto">
          <a:xfrm>
            <a:off x="3313810" y="38834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AA0E5E4F-38D3-453E-A740-1648276C3453}"/>
              </a:ext>
            </a:extLst>
          </p:cNvPr>
          <p:cNvSpPr/>
          <p:nvPr/>
        </p:nvSpPr>
        <p:spPr bwMode="auto">
          <a:xfrm>
            <a:off x="1696184" y="39447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FD714286-5B99-42BD-9DC6-1E45BCA898FF}"/>
              </a:ext>
            </a:extLst>
          </p:cNvPr>
          <p:cNvSpPr/>
          <p:nvPr/>
        </p:nvSpPr>
        <p:spPr bwMode="auto">
          <a:xfrm>
            <a:off x="3313810" y="42011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D689EE87-2D58-4A8E-989E-6C2E90413C70}"/>
              </a:ext>
            </a:extLst>
          </p:cNvPr>
          <p:cNvSpPr/>
          <p:nvPr/>
        </p:nvSpPr>
        <p:spPr bwMode="auto">
          <a:xfrm>
            <a:off x="3305476" y="452302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970FEEA-0451-4D24-BF29-56FF3B55A293}"/>
              </a:ext>
            </a:extLst>
          </p:cNvPr>
          <p:cNvSpPr/>
          <p:nvPr/>
        </p:nvSpPr>
        <p:spPr bwMode="auto">
          <a:xfrm>
            <a:off x="2195119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7D07EA77-38C0-4D9E-BCCF-44F138103431}"/>
              </a:ext>
            </a:extLst>
          </p:cNvPr>
          <p:cNvSpPr/>
          <p:nvPr/>
        </p:nvSpPr>
        <p:spPr bwMode="auto">
          <a:xfrm>
            <a:off x="2665089" y="34384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A1D8946-6A99-4257-AA76-0724ADDD3D5B}"/>
              </a:ext>
            </a:extLst>
          </p:cNvPr>
          <p:cNvSpPr/>
          <p:nvPr/>
        </p:nvSpPr>
        <p:spPr bwMode="auto">
          <a:xfrm>
            <a:off x="1696184" y="420292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F696FED-FC86-46A2-BF65-AB2CAF90B24B}"/>
              </a:ext>
            </a:extLst>
          </p:cNvPr>
          <p:cNvSpPr/>
          <p:nvPr/>
        </p:nvSpPr>
        <p:spPr bwMode="auto">
          <a:xfrm>
            <a:off x="1700224" y="446114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75DE8BE3-AFD0-4E8E-81B4-7EA23E842F7E}"/>
              </a:ext>
            </a:extLst>
          </p:cNvPr>
          <p:cNvSpPr/>
          <p:nvPr/>
        </p:nvSpPr>
        <p:spPr bwMode="auto">
          <a:xfrm>
            <a:off x="1696184" y="31860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BEDDAC1-4268-4C5D-86B0-DECD22045652}"/>
              </a:ext>
            </a:extLst>
          </p:cNvPr>
          <p:cNvSpPr/>
          <p:nvPr/>
        </p:nvSpPr>
        <p:spPr bwMode="auto">
          <a:xfrm>
            <a:off x="1696184" y="36945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50054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v.2.3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안내 화면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V.3.0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일부 변경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458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73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5D0455-0EF6-480D-AE5C-AC147254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5" y="2211411"/>
            <a:ext cx="4003361" cy="27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335260C-1C43-4503-ACE9-5442A885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05" y="2211411"/>
            <a:ext cx="4003361" cy="271414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293110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Test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328934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328934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328934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2010504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237750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1328934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1835261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869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29D3CAE-1EE6-4A58-8835-44427AA61B53}"/>
              </a:ext>
            </a:extLst>
          </p:cNvPr>
          <p:cNvSpPr/>
          <p:nvPr/>
        </p:nvSpPr>
        <p:spPr bwMode="auto">
          <a:xfrm>
            <a:off x="1328934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E900BD7-C925-40BE-962B-91445448B68E}"/>
              </a:ext>
            </a:extLst>
          </p:cNvPr>
          <p:cNvSpPr/>
          <p:nvPr/>
        </p:nvSpPr>
        <p:spPr bwMode="auto">
          <a:xfrm>
            <a:off x="3232120" y="37936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B40FA49-6AE3-468D-A82F-BA8C89199492}"/>
              </a:ext>
            </a:extLst>
          </p:cNvPr>
          <p:cNvSpPr/>
          <p:nvPr/>
        </p:nvSpPr>
        <p:spPr bwMode="auto">
          <a:xfrm>
            <a:off x="3232120" y="4278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누르면 과목을 삭제한다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322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1CFF61-10B3-471E-BE76-0B7A2788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6" y="2171506"/>
            <a:ext cx="4124738" cy="279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281267"/>
              </p:ext>
            </p:extLst>
          </p:nvPr>
        </p:nvGraphicFramePr>
        <p:xfrm>
          <a:off x="4623752" y="1222736"/>
          <a:ext cx="4050032" cy="3368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530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583DE6-3707-4DD3-B1DB-F288AA69F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26" y="2171506"/>
            <a:ext cx="4124738" cy="2793953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30A443C9-7C3E-4D8D-BAD4-1F670E4A1005}"/>
              </a:ext>
            </a:extLst>
          </p:cNvPr>
          <p:cNvSpPr/>
          <p:nvPr/>
        </p:nvSpPr>
        <p:spPr bwMode="auto">
          <a:xfrm>
            <a:off x="1227589" y="328432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816917C9-FB49-4ED1-A23C-51CC0DB6A710}"/>
              </a:ext>
            </a:extLst>
          </p:cNvPr>
          <p:cNvSpPr/>
          <p:nvPr/>
        </p:nvSpPr>
        <p:spPr bwMode="auto">
          <a:xfrm>
            <a:off x="1224169" y="35518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78B31789-D95D-4424-A91F-1A84085F1798}"/>
              </a:ext>
            </a:extLst>
          </p:cNvPr>
          <p:cNvSpPr/>
          <p:nvPr/>
        </p:nvSpPr>
        <p:spPr bwMode="auto">
          <a:xfrm>
            <a:off x="2019880" y="35222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989E4677-D895-450D-8913-F3E7C4582932}"/>
              </a:ext>
            </a:extLst>
          </p:cNvPr>
          <p:cNvSpPr/>
          <p:nvPr/>
        </p:nvSpPr>
        <p:spPr bwMode="auto">
          <a:xfrm>
            <a:off x="1227589" y="38180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790F60AB-F63A-4808-82E8-4C639E81D7BB}"/>
              </a:ext>
            </a:extLst>
          </p:cNvPr>
          <p:cNvSpPr/>
          <p:nvPr/>
        </p:nvSpPr>
        <p:spPr bwMode="auto">
          <a:xfrm>
            <a:off x="1227077" y="40841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138996B-5E65-414B-A540-3239B6C98D66}"/>
              </a:ext>
            </a:extLst>
          </p:cNvPr>
          <p:cNvSpPr/>
          <p:nvPr/>
        </p:nvSpPr>
        <p:spPr bwMode="auto">
          <a:xfrm>
            <a:off x="1813052" y="382945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49A135EE-9A98-4E83-8AEA-DC0A8DB04D26}"/>
              </a:ext>
            </a:extLst>
          </p:cNvPr>
          <p:cNvSpPr/>
          <p:nvPr/>
        </p:nvSpPr>
        <p:spPr bwMode="auto">
          <a:xfrm>
            <a:off x="2419172" y="38251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9EF7A3E-8D9A-487B-9E38-EEEC39DBAB5D}"/>
              </a:ext>
            </a:extLst>
          </p:cNvPr>
          <p:cNvSpPr/>
          <p:nvPr/>
        </p:nvSpPr>
        <p:spPr bwMode="auto">
          <a:xfrm>
            <a:off x="3241496" y="374667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3B652DB3-D7AE-4CD9-8337-B87F04FAEE1A}"/>
              </a:ext>
            </a:extLst>
          </p:cNvPr>
          <p:cNvSpPr/>
          <p:nvPr/>
        </p:nvSpPr>
        <p:spPr bwMode="auto">
          <a:xfrm>
            <a:off x="3232120" y="400043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7FC0CA68-1C4E-4D0C-BB7F-5AAD610540F7}"/>
              </a:ext>
            </a:extLst>
          </p:cNvPr>
          <p:cNvSpPr/>
          <p:nvPr/>
        </p:nvSpPr>
        <p:spPr bwMode="auto">
          <a:xfrm>
            <a:off x="3232120" y="42789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035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8E563D5-A682-41D7-8CD7-98646C70E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3" y="2429194"/>
            <a:ext cx="3360711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1A9B799-C230-4821-9AE9-75B0E129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3" y="2429194"/>
            <a:ext cx="3360711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3030850" y="39769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402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유효하지 않은 정보 입력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입력한 정보가 유효하지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확인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이름이 중복되는 과목이 있음을 명시한다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4683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유효하지 않은 정보 입력 안내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2BFBBAF-CD9E-4EF7-BD5F-0882FE30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" y="2421573"/>
            <a:ext cx="3741744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15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71B15B9-60D0-4021-9D8E-6A3387E7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" y="2421573"/>
            <a:ext cx="3741744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2378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617194" y="39849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405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574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빈 양식이 있으니 모두 완성하기를 요구하는 메시지를 내용으로 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911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AAD0855-2949-48C5-A720-F152144F6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5" y="2421573"/>
            <a:ext cx="3756986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03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6CEBA42-E489-4FB2-8E3D-57E0B90B1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05" y="2421573"/>
            <a:ext cx="3756986" cy="229381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900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67298" y="401453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95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xmlns="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xmlns="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xmlns="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xmlns="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xmlns="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xmlns="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xmlns="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과목과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의 이름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남은 기한에 대해 사용자가 설정한 값을 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알람 시간은 실제마감일을 기준으로 적용한 결과값을 이용한다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456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AC96A6A-6D65-4B18-8695-65D21C0B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4" y="2433004"/>
            <a:ext cx="336833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C51D550-AB2F-4B30-A3BA-8314F565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4" y="2433004"/>
            <a:ext cx="3368332" cy="227095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:a16="http://schemas.microsoft.com/office/drawing/2014/main" xmlns="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269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927436" y="397072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xmlns="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xmlns="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xmlns="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xmlns="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926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8C1170D-C95C-4AFC-9E20-98787147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5" y="2440625"/>
            <a:ext cx="3718882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A8503FB-C1F3-4EB0-BC79-063A5643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5" y="2440625"/>
            <a:ext cx="3718882" cy="225571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2314250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168863" y="312945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168863" y="35223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2600391" y="349291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1182285" y="39025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2393563" y="39025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6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회원정보가 잘못되었다는 내용을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805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0A74714-E069-4E5F-81A0-79AB09A8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" y="2429194"/>
            <a:ext cx="3756986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A3876D-7763-4A6A-9957-1E059A3BD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" y="2429194"/>
            <a:ext cx="3756986" cy="227857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881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_8_Palzo_v.3.0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28766" y="395927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7760</TotalTime>
  <Words>3198</Words>
  <Application>Microsoft Office PowerPoint</Application>
  <PresentationFormat>화면 슬라이드 쇼(4:3)</PresentationFormat>
  <Paragraphs>1222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07 Template</vt:lpstr>
      <vt:lpstr> 화면 설계(UI 명세서)</vt:lpstr>
      <vt:lpstr>변경 이력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577</cp:revision>
  <cp:lastPrinted>2001-07-23T08:42:52Z</cp:lastPrinted>
  <dcterms:created xsi:type="dcterms:W3CDTF">2011-02-22T01:37:12Z</dcterms:created>
  <dcterms:modified xsi:type="dcterms:W3CDTF">2018-06-01T08:14:00Z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