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5764751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25739"/>
              </p:ext>
            </p:extLst>
          </p:nvPr>
        </p:nvGraphicFramePr>
        <p:xfrm>
          <a:off x="883665" y="1255868"/>
          <a:ext cx="231229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과목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37934"/>
              </p:ext>
            </p:extLst>
          </p:nvPr>
        </p:nvGraphicFramePr>
        <p:xfrm>
          <a:off x="5979206" y="125586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4803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0261"/>
              </p:ext>
            </p:extLst>
          </p:nvPr>
        </p:nvGraphicFramePr>
        <p:xfrm>
          <a:off x="3559126" y="3067819"/>
          <a:ext cx="21690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0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84732"/>
              </p:ext>
            </p:extLst>
          </p:nvPr>
        </p:nvGraphicFramePr>
        <p:xfrm>
          <a:off x="883665" y="1255868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정보를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53800"/>
              </p:ext>
            </p:extLst>
          </p:nvPr>
        </p:nvGraphicFramePr>
        <p:xfrm>
          <a:off x="5979206" y="1255868"/>
          <a:ext cx="257395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 정렬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종료시간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완료 시간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 정렬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47426"/>
              </p:ext>
            </p:extLst>
          </p:nvPr>
        </p:nvGraphicFramePr>
        <p:xfrm>
          <a:off x="3415850" y="12558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62044"/>
              </p:ext>
            </p:extLst>
          </p:nvPr>
        </p:nvGraphicFramePr>
        <p:xfrm>
          <a:off x="3415849" y="300846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선택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색 변경 기능 실행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38958"/>
              </p:ext>
            </p:extLst>
          </p:nvPr>
        </p:nvGraphicFramePr>
        <p:xfrm>
          <a:off x="3415848" y="458128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시간을 저장하는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시간과 비교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종료 시간에 현재 시간 입력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4902"/>
              </p:ext>
            </p:extLst>
          </p:nvPr>
        </p:nvGraphicFramePr>
        <p:xfrm>
          <a:off x="477023" y="1384496"/>
          <a:ext cx="187867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로그인버튼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-ID/PW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찾기버튼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찾기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4836"/>
              </p:ext>
            </p:extLst>
          </p:nvPr>
        </p:nvGraphicFramePr>
        <p:xfrm>
          <a:off x="2505328" y="1384496"/>
          <a:ext cx="18786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이메일중복확인버튼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화면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34699"/>
              </p:ext>
            </p:extLst>
          </p:nvPr>
        </p:nvGraphicFramePr>
        <p:xfrm>
          <a:off x="4533633" y="1384496"/>
          <a:ext cx="18786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보내기버튼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이메일입력칸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입력문자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빈칸 확인 변수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70084"/>
              </p:ext>
            </p:extLst>
          </p:nvPr>
        </p:nvGraphicFramePr>
        <p:xfrm>
          <a:off x="6561938" y="1384496"/>
          <a:ext cx="1977152" cy="433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전체 할 일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정렬방식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이름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항목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테마색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변경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할일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추가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추가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수정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삭제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정렬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유아이 변경 기능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로그아웃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2567"/>
              </p:ext>
            </p:extLst>
          </p:nvPr>
        </p:nvGraphicFramePr>
        <p:xfrm>
          <a:off x="485846" y="1384497"/>
          <a:ext cx="2718599" cy="39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40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6306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8651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과목 추가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48872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삭제확인메세지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해당 과목 정보 삭제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36175"/>
              </p:ext>
            </p:extLst>
          </p:nvPr>
        </p:nvGraphicFramePr>
        <p:xfrm>
          <a:off x="35258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 이름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강의학기라벨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강의실입려간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강의요일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선택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강의시작시간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종료시간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과목 정보를 받아서 수정 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6BADAE-6E28-4280-AFE7-447701BD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39977"/>
              </p:ext>
            </p:extLst>
          </p:nvPr>
        </p:nvGraphicFramePr>
        <p:xfrm>
          <a:off x="6233411" y="3563551"/>
          <a:ext cx="2225242" cy="102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32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61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979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2672"/>
              </p:ext>
            </p:extLst>
          </p:nvPr>
        </p:nvGraphicFramePr>
        <p:xfrm>
          <a:off x="685347" y="1384496"/>
          <a:ext cx="238609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등록버튼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추가하고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0223"/>
              </p:ext>
            </p:extLst>
          </p:nvPr>
        </p:nvGraphicFramePr>
        <p:xfrm>
          <a:off x="6233411" y="1384497"/>
          <a:ext cx="2225242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06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삭제메세지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5170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항목 정보 삭제하고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37360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과목선택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Jlbael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과목선택스크롤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마감기한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마감년도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마감월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실제 마감일 스크롤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완료도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라벨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알림여부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스크롤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변경버튼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삭제버튼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항목 정보 수정하고 이전 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취소하고 이전화면으로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돌아감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에러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57078"/>
              </p:ext>
            </p:extLst>
          </p:nvPr>
        </p:nvGraphicFramePr>
        <p:xfrm>
          <a:off x="6233411" y="3590066"/>
          <a:ext cx="2225242" cy="176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메시지 출력 라벨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닫기 버튼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현재 시간과 항목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입력된 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알람여부를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확인하여 알람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938894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바운더리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이름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클래스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및 메소드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속성 및 메소드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한글화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V.4.0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설계서와 동일하게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3345169-28AB-4322-AFF9-2ADAEC379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0234"/>
              </p:ext>
            </p:extLst>
          </p:nvPr>
        </p:nvGraphicFramePr>
        <p:xfrm>
          <a:off x="751865" y="1497297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ErrorUI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4D546AE-B9C3-48B4-9A32-4784070DEC0F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 flipV="1">
            <a:off x="1591157" y="1908777"/>
            <a:ext cx="1932154" cy="596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01C804-3B79-46BB-BAEB-D1DCDC5A7941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H="1" flipV="1">
            <a:off x="1171511" y="2320257"/>
            <a:ext cx="1876489" cy="5369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E61B651-2922-45B5-800D-C64092B03E81}"/>
              </a:ext>
            </a:extLst>
          </p:cNvPr>
          <p:cNvCxnSpPr/>
          <p:nvPr/>
        </p:nvCxnSpPr>
        <p:spPr bwMode="auto">
          <a:xfrm flipH="1">
            <a:off x="304800" y="1908777"/>
            <a:ext cx="4470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0117F9-FF95-4F6C-AB0D-7E0D54687158}"/>
              </a:ext>
            </a:extLst>
          </p:cNvPr>
          <p:cNvCxnSpPr/>
          <p:nvPr/>
        </p:nvCxnSpPr>
        <p:spPr bwMode="auto">
          <a:xfrm>
            <a:off x="304800" y="1908777"/>
            <a:ext cx="0" cy="32061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0F69B4-6277-4FFA-B3B8-C2A17CEAB3CF}"/>
              </a:ext>
            </a:extLst>
          </p:cNvPr>
          <p:cNvCxnSpPr/>
          <p:nvPr/>
        </p:nvCxnSpPr>
        <p:spPr bwMode="auto">
          <a:xfrm>
            <a:off x="304800" y="5114925"/>
            <a:ext cx="33838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379C56-A0EB-4C77-A9B0-BBA09268A0E5}"/>
              </a:ext>
            </a:extLst>
          </p:cNvPr>
          <p:cNvCxnSpPr/>
          <p:nvPr/>
        </p:nvCxnSpPr>
        <p:spPr bwMode="auto">
          <a:xfrm>
            <a:off x="3688630" y="5114925"/>
            <a:ext cx="7059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C776D6D-A968-494F-A87D-336C73D89945}"/>
              </a:ext>
            </a:extLst>
          </p:cNvPr>
          <p:cNvCxnSpPr/>
          <p:nvPr/>
        </p:nvCxnSpPr>
        <p:spPr bwMode="auto">
          <a:xfrm>
            <a:off x="4394568" y="5114925"/>
            <a:ext cx="0" cy="2762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9893B4-1099-49B9-BBD0-A2B68AF29F47}"/>
              </a:ext>
            </a:extLst>
          </p:cNvPr>
          <p:cNvCxnSpPr/>
          <p:nvPr/>
        </p:nvCxnSpPr>
        <p:spPr bwMode="auto">
          <a:xfrm>
            <a:off x="4394568" y="5391150"/>
            <a:ext cx="1774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E3DFBE-6B65-433F-8026-8667DE24557B}"/>
              </a:ext>
            </a:extLst>
          </p:cNvPr>
          <p:cNvSpPr txBox="1"/>
          <p:nvPr/>
        </p:nvSpPr>
        <p:spPr>
          <a:xfrm>
            <a:off x="3397702" y="22896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43F04-68D8-472E-B833-AA3A634F051F}"/>
              </a:ext>
            </a:extLst>
          </p:cNvPr>
          <p:cNvSpPr txBox="1"/>
          <p:nvPr/>
        </p:nvSpPr>
        <p:spPr>
          <a:xfrm>
            <a:off x="1591157" y="17006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8D0E7-AAFA-4199-81AE-A02046846102}"/>
              </a:ext>
            </a:extLst>
          </p:cNvPr>
          <p:cNvSpPr txBox="1"/>
          <p:nvPr/>
        </p:nvSpPr>
        <p:spPr>
          <a:xfrm>
            <a:off x="1586438" y="221655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80377E-1971-4D6B-A5F1-3C9DFA38FCAA}"/>
              </a:ext>
            </a:extLst>
          </p:cNvPr>
          <p:cNvSpPr txBox="1"/>
          <p:nvPr/>
        </p:nvSpPr>
        <p:spPr>
          <a:xfrm>
            <a:off x="2916221" y="263565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7AB203-8CD2-4E84-9387-2606B86E0885}"/>
              </a:ext>
            </a:extLst>
          </p:cNvPr>
          <p:cNvSpPr txBox="1"/>
          <p:nvPr/>
        </p:nvSpPr>
        <p:spPr>
          <a:xfrm>
            <a:off x="514210" y="16881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6BF5B-69DD-458C-9D85-811CDA31BCB3}"/>
              </a:ext>
            </a:extLst>
          </p:cNvPr>
          <p:cNvSpPr txBox="1"/>
          <p:nvPr/>
        </p:nvSpPr>
        <p:spPr>
          <a:xfrm>
            <a:off x="4362097" y="519169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43664"/>
              </p:ext>
            </p:extLst>
          </p:nvPr>
        </p:nvGraphicFramePr>
        <p:xfrm>
          <a:off x="730706" y="1451785"/>
          <a:ext cx="2216468" cy="1684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6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아이디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비밀번호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이메일 정보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88557"/>
              </p:ext>
            </p:extLst>
          </p:nvPr>
        </p:nvGraphicFramePr>
        <p:xfrm>
          <a:off x="3483306" y="1436795"/>
          <a:ext cx="217738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86833"/>
              </p:ext>
            </p:extLst>
          </p:nvPr>
        </p:nvGraphicFramePr>
        <p:xfrm>
          <a:off x="6235906" y="1436795"/>
          <a:ext cx="21773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실제종료연월시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Int[]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중요도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완성도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항목 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저장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685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빨간색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파란색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초록색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9783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로그인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85399"/>
              </p:ext>
            </p:extLst>
          </p:nvPr>
        </p:nvGraphicFramePr>
        <p:xfrm>
          <a:off x="3415388" y="1392927"/>
          <a:ext cx="2177387" cy="185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PW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-Email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회원가입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정보 검색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SELECT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56"/>
              </p:ext>
            </p:extLst>
          </p:nvPr>
        </p:nvGraphicFramePr>
        <p:xfrm>
          <a:off x="5770501" y="1387213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중복확인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찾기 기능 실행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일치하는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ID/PW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값 반환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33695"/>
              </p:ext>
            </p:extLst>
          </p:nvPr>
        </p:nvGraphicFramePr>
        <p:xfrm>
          <a:off x="760470" y="2922430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23411"/>
              </p:ext>
            </p:extLst>
          </p:nvPr>
        </p:nvGraphicFramePr>
        <p:xfrm>
          <a:off x="5770502" y="3320944"/>
          <a:ext cx="231229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담당교수님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강의년도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강의날짜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강의시간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접근자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 정보 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73641"/>
              </p:ext>
            </p:extLst>
          </p:nvPr>
        </p:nvGraphicFramePr>
        <p:xfrm>
          <a:off x="3415388" y="3686711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연결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상태 저장 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결과값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명령어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입력변수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열람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6175</TotalTime>
  <Words>1595</Words>
  <Application>Microsoft Office PowerPoint</Application>
  <PresentationFormat>화면 슬라이드 쇼(4:3)</PresentationFormat>
  <Paragraphs>445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626</cp:revision>
  <cp:lastPrinted>2001-07-23T08:42:52Z</cp:lastPrinted>
  <dcterms:created xsi:type="dcterms:W3CDTF">2011-02-22T01:37:12Z</dcterms:created>
  <dcterms:modified xsi:type="dcterms:W3CDTF">2018-05-04T06:32:54Z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