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64" r:id="rId9"/>
    <p:sldId id="265" r:id="rId1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704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7491950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Palzo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982081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2018-04-30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구분 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84151"/>
              </p:ext>
            </p:extLst>
          </p:nvPr>
        </p:nvGraphicFramePr>
        <p:xfrm>
          <a:off x="730706" y="1451785"/>
          <a:ext cx="2177387" cy="157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MemberInfo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21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DF7025-080A-47BE-B48A-E97D9512C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38138"/>
              </p:ext>
            </p:extLst>
          </p:nvPr>
        </p:nvGraphicFramePr>
        <p:xfrm>
          <a:off x="3483306" y="1436795"/>
          <a:ext cx="2177387" cy="1889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51967E-6677-47FE-8091-D3AFC0C4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48666"/>
              </p:ext>
            </p:extLst>
          </p:nvPr>
        </p:nvGraphicFramePr>
        <p:xfrm>
          <a:off x="6235906" y="1436795"/>
          <a:ext cx="2177387" cy="2392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B0EAFBE-1334-4FC9-98E7-FA12FC92E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514977"/>
              </p:ext>
            </p:extLst>
          </p:nvPr>
        </p:nvGraphicFramePr>
        <p:xfrm>
          <a:off x="730705" y="3374352"/>
          <a:ext cx="2177387" cy="157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UIDB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-red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-blue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-green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-black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-white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UIInfo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92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04518"/>
              </p:ext>
            </p:extLst>
          </p:nvPr>
        </p:nvGraphicFramePr>
        <p:xfrm>
          <a:off x="1060274" y="1387213"/>
          <a:ext cx="1877583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8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94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4517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acess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653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DF7025-080A-47BE-B48A-E97D9512C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87507"/>
              </p:ext>
            </p:extLst>
          </p:nvPr>
        </p:nvGraphicFramePr>
        <p:xfrm>
          <a:off x="3415388" y="1392927"/>
          <a:ext cx="2177387" cy="1722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Join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checkID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checkEmail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-UDB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JoinF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51967E-6677-47FE-8091-D3AFC0C4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90822"/>
              </p:ext>
            </p:extLst>
          </p:nvPr>
        </p:nvGraphicFramePr>
        <p:xfrm>
          <a:off x="5770501" y="1387213"/>
          <a:ext cx="2312299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FindIDnPW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-search : 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returnID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returnPW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FindIDnPWF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B18AB29-DD1D-4F1A-90D0-08AA1E63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36853"/>
              </p:ext>
            </p:extLst>
          </p:nvPr>
        </p:nvGraphicFramePr>
        <p:xfrm>
          <a:off x="760470" y="2725478"/>
          <a:ext cx="2177387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-con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-in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ID, String PW, String Email)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286720"/>
              </p:ext>
            </p:extLst>
          </p:nvPr>
        </p:nvGraphicFramePr>
        <p:xfrm>
          <a:off x="5770502" y="3320944"/>
          <a:ext cx="231229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InsertSubF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F85F9CF-9CC6-460E-86BD-7B3A2E241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63282"/>
              </p:ext>
            </p:extLst>
          </p:nvPr>
        </p:nvGraphicFramePr>
        <p:xfrm>
          <a:off x="3415388" y="3320944"/>
          <a:ext cx="2177387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-con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-in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20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02654"/>
              </p:ext>
            </p:extLst>
          </p:nvPr>
        </p:nvGraphicFramePr>
        <p:xfrm>
          <a:off x="883665" y="1255868"/>
          <a:ext cx="2312299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C35F89-6860-4E1C-9CA3-4EFC138A5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96048"/>
              </p:ext>
            </p:extLst>
          </p:nvPr>
        </p:nvGraphicFramePr>
        <p:xfrm>
          <a:off x="5979206" y="1255868"/>
          <a:ext cx="217738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-con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-in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Importance,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907188-0BF6-4D69-BC4A-60E264CCB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3204"/>
              </p:ext>
            </p:extLst>
          </p:nvPr>
        </p:nvGraphicFramePr>
        <p:xfrm>
          <a:off x="3415850" y="1255868"/>
          <a:ext cx="2312299" cy="146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8051C6-9E18-4DD2-80E1-D36BDD736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17697"/>
              </p:ext>
            </p:extLst>
          </p:nvPr>
        </p:nvGraphicFramePr>
        <p:xfrm>
          <a:off x="3415849" y="3067819"/>
          <a:ext cx="23122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InsertTodoF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AddTodo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44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019921"/>
              </p:ext>
            </p:extLst>
          </p:nvPr>
        </p:nvGraphicFramePr>
        <p:xfrm>
          <a:off x="883665" y="1255868"/>
          <a:ext cx="2312299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Importance,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C35F89-6860-4E1C-9CA3-4EFC138A5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87163"/>
              </p:ext>
            </p:extLst>
          </p:nvPr>
        </p:nvGraphicFramePr>
        <p:xfrm>
          <a:off x="5979206" y="1255868"/>
          <a:ext cx="2573951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951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SortTodo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-con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ImportanceAsc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907188-0BF6-4D69-BC4A-60E264CCB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34545"/>
              </p:ext>
            </p:extLst>
          </p:nvPr>
        </p:nvGraphicFramePr>
        <p:xfrm>
          <a:off x="3415850" y="1255868"/>
          <a:ext cx="2312299" cy="146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listNmae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C6948F7-CADE-4D60-A5DF-B78D1D52B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7350"/>
              </p:ext>
            </p:extLst>
          </p:nvPr>
        </p:nvGraphicFramePr>
        <p:xfrm>
          <a:off x="3415849" y="3008468"/>
          <a:ext cx="2312299" cy="1298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ChangeUI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ChangeUIF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DoChangeUI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C2AFAC9-F965-4364-A9B6-EDE95092A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45105"/>
              </p:ext>
            </p:extLst>
          </p:nvPr>
        </p:nvGraphicFramePr>
        <p:xfrm>
          <a:off x="3415848" y="4581288"/>
          <a:ext cx="2312299" cy="113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Timer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CurrentTime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-comp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AlarmF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78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88982"/>
              </p:ext>
            </p:extLst>
          </p:nvPr>
        </p:nvGraphicFramePr>
        <p:xfrm>
          <a:off x="477023" y="1384496"/>
          <a:ext cx="1878676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logniButton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JoinF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FindIDnPWF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MemberInfo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ShowF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CF0C9A-FC79-4045-B6A4-A50ED9FB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89130"/>
              </p:ext>
            </p:extLst>
          </p:nvPr>
        </p:nvGraphicFramePr>
        <p:xfrm>
          <a:off x="2505328" y="1384496"/>
          <a:ext cx="187867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checkId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checkPw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doRegit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ID, String PW, String Email)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231E6AA-E34E-4E65-8CBB-51940279E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3667"/>
              </p:ext>
            </p:extLst>
          </p:nvPr>
        </p:nvGraphicFramePr>
        <p:xfrm>
          <a:off x="4533633" y="1384496"/>
          <a:ext cx="1878676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FindIUser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sendButton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FindIDnPWF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830846"/>
              </p:ext>
            </p:extLst>
          </p:nvPr>
        </p:nvGraphicFramePr>
        <p:xfrm>
          <a:off x="6561937" y="1384496"/>
          <a:ext cx="1995055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055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Show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ShowF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allListButton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subListButton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addSubButton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delSubButton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arrList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logoutButton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changeUiScroll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InsertSubF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InsertTodoF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ChangeUiF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73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97706"/>
              </p:ext>
            </p:extLst>
          </p:nvPr>
        </p:nvGraphicFramePr>
        <p:xfrm>
          <a:off x="685347" y="1384496"/>
          <a:ext cx="2386098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roomLabel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timeLabel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roomTextField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semeScroll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dateScroll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hourScroll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minScroll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addTimeButton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regiSubButtion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ShowF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486887"/>
              </p:ext>
            </p:extLst>
          </p:nvPr>
        </p:nvGraphicFramePr>
        <p:xfrm>
          <a:off x="6233411" y="1384496"/>
          <a:ext cx="2225242" cy="192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messageLabel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yesButton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noButton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ShowF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C8E8F17-869C-4CD1-91CD-940952BF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92699"/>
              </p:ext>
            </p:extLst>
          </p:nvPr>
        </p:nvGraphicFramePr>
        <p:xfrm>
          <a:off x="3459379" y="1384496"/>
          <a:ext cx="2386098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ModSubject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roomLabel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timeLabel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roomTextField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semeScroll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dateScroll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hourScroll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minScroll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addTimeButton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regiSubButtion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ShowF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14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750605"/>
              </p:ext>
            </p:extLst>
          </p:nvPr>
        </p:nvGraphicFramePr>
        <p:xfrm>
          <a:off x="685347" y="1384496"/>
          <a:ext cx="2386098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RegiList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???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???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doRegit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Importance,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ShowF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77871"/>
              </p:ext>
            </p:extLst>
          </p:nvPr>
        </p:nvGraphicFramePr>
        <p:xfrm>
          <a:off x="6233411" y="1384496"/>
          <a:ext cx="2225242" cy="192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DelList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messageLabel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yesButton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noButton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listNmae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ShowF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C8E8F17-869C-4CD1-91CD-940952BF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33263"/>
              </p:ext>
            </p:extLst>
          </p:nvPr>
        </p:nvGraphicFramePr>
        <p:xfrm>
          <a:off x="3459379" y="1384496"/>
          <a:ext cx="2386098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EditList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???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???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doRegit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2095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Importance,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ShowF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115CCAB-ED43-4770-89E0-8727C4D1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72917"/>
              </p:ext>
            </p:extLst>
          </p:nvPr>
        </p:nvGraphicFramePr>
        <p:xfrm>
          <a:off x="6233411" y="3590066"/>
          <a:ext cx="2225242" cy="1593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CheckAlarm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messageLabel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turnoffButton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AlarmF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ShowF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97491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5730</TotalTime>
  <Words>1515</Words>
  <Application>Microsoft Office PowerPoint</Application>
  <PresentationFormat>화면 슬라이드 쇼(4:3)</PresentationFormat>
  <Paragraphs>349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user</cp:lastModifiedBy>
  <cp:revision>566</cp:revision>
  <cp:lastPrinted>2001-07-23T08:42:52Z</cp:lastPrinted>
  <dcterms:created xsi:type="dcterms:W3CDTF">2011-02-22T01:37:12Z</dcterms:created>
  <dcterms:modified xsi:type="dcterms:W3CDTF">2018-05-01T02:40:56Z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