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66" r:id="rId6"/>
    <p:sldId id="267" r:id="rId7"/>
    <p:sldId id="270" r:id="rId8"/>
    <p:sldId id="271" r:id="rId9"/>
    <p:sldId id="259" r:id="rId10"/>
    <p:sldId id="263" r:id="rId11"/>
    <p:sldId id="274" r:id="rId12"/>
    <p:sldId id="275" r:id="rId13"/>
    <p:sldId id="290" r:id="rId14"/>
    <p:sldId id="291" r:id="rId15"/>
    <p:sldId id="292" r:id="rId16"/>
    <p:sldId id="293" r:id="rId17"/>
    <p:sldId id="268" r:id="rId18"/>
    <p:sldId id="269" r:id="rId19"/>
    <p:sldId id="276" r:id="rId20"/>
    <p:sldId id="277" r:id="rId21"/>
    <p:sldId id="278" r:id="rId22"/>
    <p:sldId id="279" r:id="rId23"/>
    <p:sldId id="284" r:id="rId24"/>
    <p:sldId id="285" r:id="rId25"/>
    <p:sldId id="286" r:id="rId26"/>
    <p:sldId id="287" r:id="rId27"/>
    <p:sldId id="294" r:id="rId28"/>
    <p:sldId id="295" r:id="rId29"/>
    <p:sldId id="288" r:id="rId30"/>
    <p:sldId id="289" r:id="rId31"/>
    <p:sldId id="280" r:id="rId32"/>
    <p:sldId id="281" r:id="rId33"/>
    <p:sldId id="296" r:id="rId34"/>
    <p:sldId id="297" r:id="rId35"/>
    <p:sldId id="282" r:id="rId36"/>
    <p:sldId id="283" r:id="rId37"/>
    <p:sldId id="298" r:id="rId38"/>
    <p:sldId id="299" r:id="rId39"/>
    <p:sldId id="300" r:id="rId40"/>
    <p:sldId id="301" r:id="rId41"/>
    <p:sldId id="302" r:id="rId42"/>
    <p:sldId id="303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80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5266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8F793753-E99A-48D1-B3A0-2B19EF5E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529442" y="32960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529442" y="369834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513638" y="4100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3162298" y="3239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3162298" y="40416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338940" y="447240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417202" y="4486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24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중복되었다는 안내 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393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DE49EE7-4616-4607-9E68-FB44D20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F1A23CB-90F5-483F-87A9-A8B00195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260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56089" y="38252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주소가 중복된다는 에러메시지를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962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691856-0B8C-41CE-B9AE-5BCDB86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CAFEAA3-155D-4A99-8D7A-80964DED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5629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91338" y="36983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양식이 있으니 모두 완성하기를 요구하는 메시지를 내용으로 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015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946D3A-1EB9-4D9F-8522-1FEF12AD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3988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096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3886CE5-6D93-4B35-A44D-0B19F753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40476" y="37159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840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DE1049-0EDB-4C3A-AB54-3496CB20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48596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87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5C5171D-EA39-40C4-B596-A047C7BD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706976" y="34650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382813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95AF90-33B9-419D-B2B3-C01A52B6BA28}"/>
              </a:ext>
            </a:extLst>
          </p:cNvPr>
          <p:cNvSpPr/>
          <p:nvPr/>
        </p:nvSpPr>
        <p:spPr bwMode="auto">
          <a:xfrm>
            <a:off x="2467198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9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4584368-698B-4932-8B0D-CF49A051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8042"/>
              </p:ext>
            </p:extLst>
          </p:nvPr>
        </p:nvGraphicFramePr>
        <p:xfrm>
          <a:off x="280988" y="1025525"/>
          <a:ext cx="8582024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항목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점검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보완사항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940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5C48FA9A-4500-449D-8D1E-0C9BB16C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14049" y="36907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16634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696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61456"/>
            <a:ext cx="4183813" cy="260132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14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9D29039-EEFA-47B8-A695-44F326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1211259"/>
            <a:ext cx="4433810" cy="2854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CB5C61-8628-4318-8C64-90EE109C8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57"/>
          <a:stretch/>
        </p:blipFill>
        <p:spPr>
          <a:xfrm>
            <a:off x="798833" y="4703423"/>
            <a:ext cx="3041648" cy="420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A4835E-F2A7-4C3E-BDE3-2DDCB9660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65"/>
          <a:stretch/>
        </p:blipFill>
        <p:spPr>
          <a:xfrm>
            <a:off x="798833" y="5215064"/>
            <a:ext cx="3021376" cy="422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E0A568-3A72-45A7-A971-CA5C50C085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84"/>
          <a:stretch/>
        </p:blipFill>
        <p:spPr>
          <a:xfrm>
            <a:off x="819106" y="5728572"/>
            <a:ext cx="3021375" cy="472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4ABCA0-D727-4B9C-9547-3D3AAB382A39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39D07-B71A-471D-A16A-C110A770F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40" y="3820873"/>
            <a:ext cx="1137362" cy="1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65001"/>
              </p:ext>
            </p:extLst>
          </p:nvPr>
        </p:nvGraphicFramePr>
        <p:xfrm>
          <a:off x="4623752" y="1222736"/>
          <a:ext cx="4050032" cy="290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44135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840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465533DB-B2FC-47C4-A6C1-96DCF6B1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CB32C1-63F5-4583-B093-136D486E4C21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A97CB9-397F-4B50-A9E1-5115560F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72" y="4733172"/>
            <a:ext cx="1137362" cy="13748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ADD028-2B47-4DE0-B20E-125171156D4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114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827533A-2ED4-479F-96F2-ADF682526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E347EF2-50EF-47AE-B2A6-63B451C4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892078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292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2E4E5606-C326-43BB-B7F8-7306F64A5DE0}"/>
              </a:ext>
            </a:extLst>
          </p:cNvPr>
          <p:cNvSpPr/>
          <p:nvPr/>
        </p:nvSpPr>
        <p:spPr bwMode="auto">
          <a:xfrm>
            <a:off x="3395003" y="419325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A4C219-F173-4CB5-B3AA-F73EC08D2536}"/>
              </a:ext>
            </a:extLst>
          </p:cNvPr>
          <p:cNvSpPr/>
          <p:nvPr/>
        </p:nvSpPr>
        <p:spPr bwMode="auto">
          <a:xfrm>
            <a:off x="3386669" y="452821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76E348-4F7B-4081-8041-F6318943B6D0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ADCA32-0D63-4712-9420-C3AD51DCBF6F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F04AB3-BAD0-4207-8F88-CDE6EA0DB33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B1C6EC-BBFB-43B8-BFCE-2D4CA76037DD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536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9DBB19D-4F10-409C-84CF-A163763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693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:a16="http://schemas.microsoft.com/office/drawing/2014/main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12633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A0A53078-DA59-4B8B-9DB5-9CAF925E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3BFAA1F-0CC4-4269-A5CF-EB51191858B8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E34CB1-CAEF-4C47-902D-65FB8048B31C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A3A02-EB55-4E00-B4B7-BFDA6D9EC408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378FF0-C8C9-4B42-8226-BC1587E63D8F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610A87-3FAE-4B43-9A57-B15E46A0BC6A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0E5E4F-38D3-453E-A740-1648276C3453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F0B0D2C-D44A-40C1-A0D0-0335C1322240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D714286-5B99-42BD-9DC6-1E45BCA898FF}"/>
              </a:ext>
            </a:extLst>
          </p:cNvPr>
          <p:cNvSpPr/>
          <p:nvPr/>
        </p:nvSpPr>
        <p:spPr bwMode="auto">
          <a:xfrm>
            <a:off x="3395003" y="386856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689EE87-2D58-4A8E-989E-6C2E90413C70}"/>
              </a:ext>
            </a:extLst>
          </p:cNvPr>
          <p:cNvSpPr/>
          <p:nvPr/>
        </p:nvSpPr>
        <p:spPr bwMode="auto">
          <a:xfrm>
            <a:off x="3386669" y="41904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970FEEA-0451-4D24-BF29-56FF3B55A293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D07EA77-38C0-4D9E-BCCF-44F138103431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1D8946-6A99-4257-AA76-0724ADDD3D5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F696FED-FC86-46A2-BF65-AB2CAF90B24B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72CA824-65F8-4768-9C41-BB6B70C69541}"/>
              </a:ext>
            </a:extLst>
          </p:cNvPr>
          <p:cNvSpPr/>
          <p:nvPr/>
        </p:nvSpPr>
        <p:spPr bwMode="auto">
          <a:xfrm>
            <a:off x="3386669" y="45205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 기한과 실제 마감일에 오류가 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마감일이 마감기한보다 빠름을 명시하고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65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7A1409E-ABF8-4D91-AC36-A6982B36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3FEA74-823F-4D7D-B156-FC1E4A01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619213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06605" y="366040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495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삭제를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삭제하려는 항목을 확인한 후 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삭제되지 않고 그 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616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191EC0F-D35E-422E-92AC-43BFAD5F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1E70C5-0D63-4C2F-BC22-C98EDBBF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159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20064" y="3526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2340642" y="35350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3979DA12-5037-4F94-AC19-7C523657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789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1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화면에서 과목을 선택했을 때의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865961"/>
            <a:chOff x="4614126" y="1746882"/>
            <a:chExt cx="4183813" cy="16487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82434"/>
              <a:ext cx="4183811" cy="13132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194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ED44290-1363-49C6-A21C-017DB5C5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1481121"/>
            <a:ext cx="4446355" cy="286246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598666-475D-4E36-81CF-F3EA64082A12}"/>
              </a:ext>
            </a:extLst>
          </p:cNvPr>
          <p:cNvGrpSpPr/>
          <p:nvPr/>
        </p:nvGrpSpPr>
        <p:grpSpPr>
          <a:xfrm>
            <a:off x="4614124" y="3769566"/>
            <a:ext cx="4183813" cy="2493209"/>
            <a:chOff x="4614124" y="3394992"/>
            <a:chExt cx="4183813" cy="28677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F3D6D5-2F37-42BE-935E-5BFC96B690A9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4819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BEE0BE-D0F2-4680-90E4-827765852B22}"/>
                </a:ext>
              </a:extLst>
            </p:cNvPr>
            <p:cNvSpPr/>
            <p:nvPr/>
          </p:nvSpPr>
          <p:spPr bwMode="auto">
            <a:xfrm>
              <a:off x="4614124" y="3876911"/>
              <a:ext cx="4183811" cy="23858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DED32F-0DEE-4D4E-B6F0-A92990052B4A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E6ADF-12D5-407E-9C65-1522E369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1" y="4684924"/>
            <a:ext cx="3849053" cy="522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CF1BB8-CF92-4453-B922-4B2FC72E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1" y="5805982"/>
            <a:ext cx="3849053" cy="522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15E5AF-1F79-441E-BDCA-7C4DB471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5247329"/>
            <a:ext cx="3849053" cy="5109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787603-2CDE-4BDB-B03F-9AB184134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772" y="4051056"/>
            <a:ext cx="1137362" cy="1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EEEECC6-5E67-446A-A9CD-86AB04A4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95EEF291-0820-4652-B3DF-42DEFF5E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733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내용 개체 틀 4">
            <a:extLst>
              <a:ext uri="{FF2B5EF4-FFF2-40B4-BE49-F238E27FC236}">
                <a16:creationId xmlns:a16="http://schemas.microsoft.com/office/drawing/2014/main" id="{3D4C858F-0A4A-462D-85ED-2F2C59304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789194"/>
              </p:ext>
            </p:extLst>
          </p:nvPr>
        </p:nvGraphicFramePr>
        <p:xfrm>
          <a:off x="4623752" y="1222736"/>
          <a:ext cx="4050032" cy="290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05664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CA4F7DD5-B3BA-40B0-99FD-0C0B319D8E8D}"/>
              </a:ext>
            </a:extLst>
          </p:cNvPr>
          <p:cNvSpPr/>
          <p:nvPr/>
        </p:nvSpPr>
        <p:spPr bwMode="auto">
          <a:xfrm>
            <a:off x="135712" y="29287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2BBB42-2438-4845-86B2-EACBD4DEB0EC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EDA8EF7-D914-480D-960C-F3F2218706BA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BF10C94-0021-490A-971F-570AC030FD4C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73E181F-8A5C-473C-8F34-A642454BDB6B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31CE5C3-EB5F-45A4-BF4A-2C3832D3B5D4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549CDF7-8F1C-4DAC-B017-F65640F8401F}"/>
              </a:ext>
            </a:extLst>
          </p:cNvPr>
          <p:cNvSpPr/>
          <p:nvPr/>
        </p:nvSpPr>
        <p:spPr bwMode="auto">
          <a:xfrm>
            <a:off x="1943841" y="22008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E7D374-29B5-440D-9A5A-2F26752C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72" y="4733172"/>
            <a:ext cx="1137362" cy="13748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72399A9-8F47-43B6-864E-B2AE19493ED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FE1461-2A8E-4AB9-903B-42B36EF899DD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9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13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772AAAE-F74C-45BA-93E9-FDB4C088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B37EC3-FD30-46C2-9F06-84D92E05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049354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2878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729D3CAE-1EE6-4A58-8835-44427AA61B53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00BD7-C925-40BE-962B-91445448B68E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40FA49-6AE3-468D-A82F-BA8C89199492}"/>
              </a:ext>
            </a:extLst>
          </p:cNvPr>
          <p:cNvSpPr/>
          <p:nvPr/>
        </p:nvSpPr>
        <p:spPr bwMode="auto">
          <a:xfrm>
            <a:off x="3438948" y="445311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3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5DA3086-0030-4BF0-B4F9-B71D11BF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17F8629-AF06-45C2-8D08-79D0ECA3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972502"/>
              </p:ext>
            </p:extLst>
          </p:nvPr>
        </p:nvGraphicFramePr>
        <p:xfrm>
          <a:off x="4623752" y="1222736"/>
          <a:ext cx="4050032" cy="3620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19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B5C4D57-829E-40ED-BD4E-947240AA2266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6A055A1-38A9-44CD-BBD8-1336C6BA65B0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B15E53-07EC-4D77-AD82-29A63F233FEB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0330F0-4869-4218-9AB9-4B98AFAE026E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5E5A6A-CE86-4C7A-8CF5-B85F71F9DCBA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941749-6461-4C67-B653-36299EB6A82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C730519-697F-498B-BF00-00933BFC7D65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B0EC0D-3FB3-44B4-8074-B3BEB032DBF5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45FA4F-A506-40C0-9EE2-93427658A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54" y="3768704"/>
            <a:ext cx="892775" cy="103374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3434324" y="4491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6C75CF-DF2C-471D-8C0C-5139B7F4965A}"/>
              </a:ext>
            </a:extLst>
          </p:cNvPr>
          <p:cNvSpPr/>
          <p:nvPr/>
        </p:nvSpPr>
        <p:spPr bwMode="auto">
          <a:xfrm>
            <a:off x="3434324" y="375315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D1C77F-609A-48F7-9F0F-029573B48809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과목의 강의시간이 다른 과목과 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013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02A688B-F859-489B-9C79-1BF57455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A6ECC94-E1E1-4C47-9F5C-97B17340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03619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70676" y="3630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1398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2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886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74523EF-F9AD-4FE7-8D92-48DE3B13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2F95408-E5FC-437E-B272-A69DB93D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025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남은 기한에 대해 사용자가 설정한 값을 명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알람 시간은 실제마감일을 기준으로 적용한 결과값을 이용한다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343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DCDEE19-1AE8-4D5E-8E42-285B7AD5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:a16="http://schemas.microsoft.com/office/drawing/2014/main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055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72F0BDB-D132-4C27-B352-89C04215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854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824273-8F6B-42F7-8159-EAB9638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1425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EE15845-C44D-4B9D-9580-D72432AE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67443" y="333628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67443" y="374188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3145211" y="3729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467443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72401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857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회원정보가 잘못되었다는 내용을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544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BBB28FE-B3BB-4B9E-B03D-6F3030B7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79A8322-E51A-43E2-B756-36A58C28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256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72007" y="37415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FC48D62-1051-4E5E-82E6-904388AE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845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_8_Palzo_v.2.0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6015</TotalTime>
  <Words>3923</Words>
  <Application>Microsoft Office PowerPoint</Application>
  <PresentationFormat>화면 슬라이드 쇼(4:3)</PresentationFormat>
  <Paragraphs>1307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서현지</cp:lastModifiedBy>
  <cp:revision>558</cp:revision>
  <cp:lastPrinted>2001-07-23T08:42:52Z</cp:lastPrinted>
  <dcterms:created xsi:type="dcterms:W3CDTF">2011-02-22T01:37:12Z</dcterms:created>
  <dcterms:modified xsi:type="dcterms:W3CDTF">2018-05-24T05:48:04Z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