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0" r:id="rId1"/>
    <p:sldMasterId id="2147483701" r:id="rId2"/>
    <p:sldMasterId id="2147483702" r:id="rId3"/>
    <p:sldMasterId id="2147483703" r:id="rId4"/>
    <p:sldMasterId id="2147483704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60" r:id="rId8"/>
    <p:sldId id="261" r:id="rId9"/>
    <p:sldId id="284" r:id="rId10"/>
    <p:sldId id="285" r:id="rId11"/>
    <p:sldId id="280" r:id="rId12"/>
    <p:sldId id="281" r:id="rId13"/>
    <p:sldId id="282" r:id="rId14"/>
    <p:sldId id="283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6" r:id="rId34"/>
    <p:sldId id="287" r:id="rId35"/>
    <p:sldId id="288" r:id="rId36"/>
    <p:sldId id="289" r:id="rId3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78">
          <p15:clr>
            <a:srgbClr val="A4A3A4"/>
          </p15:clr>
        </p15:guide>
        <p15:guide id="3" pos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>
          <p15:clr>
            <a:srgbClr val="A4A3A4"/>
          </p15:clr>
        </p15:guide>
        <p15:guide id="4" pos="2878">
          <p15:clr>
            <a:srgbClr val="A4A3A4"/>
          </p15:clr>
        </p15:guide>
        <p15:guide id="5" pos="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>
      <p:cViewPr varScale="1">
        <p:scale>
          <a:sx n="66" d="100"/>
          <a:sy n="66" d="100"/>
        </p:scale>
        <p:origin x="62" y="403"/>
      </p:cViewPr>
      <p:guideLst>
        <p:guide orient="horz"/>
        <p:guide pos="2878"/>
        <p:guide pos="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  <p:guide orient="horz"/>
        <p:guide pos="2878"/>
        <p:guide pos="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25568_5219992/fImage4732454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25568_5219992/fImage473254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19420_8761584/fImage473233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19420_8761584/fImage4732407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10" y="1954530"/>
            <a:ext cx="7773035" cy="1017905"/>
          </a:xfrm>
        </p:spPr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9620" y="4372610"/>
            <a:ext cx="136461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EXPERTS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Yes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C:/Users/user/AppData/Roaming/PolarisOffice/ETemp/19420_8761584/fImage1035513824464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095" y="1213485"/>
            <a:ext cx="4273550" cy="50514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28" name="도형 27"/>
          <p:cNvSpPr>
            <a:spLocks noChangeAspect="1"/>
          </p:cNvSpPr>
          <p:nvPr/>
        </p:nvSpPr>
        <p:spPr>
          <a:xfrm>
            <a:off x="515620" y="388810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283460" y="388429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TODO LIST 삭제를</a:t>
            </a: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예 버튼을 누르면 해당 과목 TODO LIST가 삭제된다.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아니오 버튼을 누르면 팝업 창이 사라진다.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예, 아니오 는 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삭제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삭제 창의 크기는 화면의 1/5로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155" y="1216025"/>
            <a:ext cx="4274185" cy="50520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softEdge rad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예-버튼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아니오-버튼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155" y="1216025"/>
            <a:ext cx="4274185" cy="50520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softEdge rad="0"/>
          </a:effectLst>
        </p:spPr>
      </p:pic>
      <p:sp>
        <p:nvSpPr>
          <p:cNvPr id="28" name="도형 27"/>
          <p:cNvSpPr>
            <a:spLocks noChangeAspect="1"/>
          </p:cNvSpPr>
          <p:nvPr/>
        </p:nvSpPr>
        <p:spPr>
          <a:xfrm>
            <a:off x="3320415" y="396748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3316605" y="36309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 등록을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 버튼을 누르면 등록 완료창을 확인할 수 있다.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취소 버튼을 누르면 메인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중요도의 별표를 누르면 별표가 하나씩 생성된다.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등록, 취소는 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등록은 왼쪽 하단에, 취소는 오른쪽 하단에 위치한다.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중요도 표시는 검은색 별로 표시한다.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 기한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실제마감일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 여부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Drop down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 noChangeAspect="1"/>
          </p:cNvSpPr>
          <p:nvPr/>
        </p:nvSpPr>
        <p:spPr>
          <a:xfrm>
            <a:off x="1806575" y="241808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>
            <a:off x="1806575" y="280035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>
            <a:off x="1806575" y="317055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 noChangeAspect="1"/>
          </p:cNvSpPr>
          <p:nvPr/>
        </p:nvSpPr>
        <p:spPr>
          <a:xfrm>
            <a:off x="1806575" y="35591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802765" y="395859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544445" y="52057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678180" y="520192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LIST의 수정을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 버튼을 누르면 등록 완료창을 확인할 수 있다.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취소 버튼을 누르면 메인 화면으로 이동한다.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등록, 취소는 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등록은 왼쪽 하단에, 취소는 오른쪽 하단에 위치한다.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UC007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마감기한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실제마감일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완료여부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Drop down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UC007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도형 13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 noChangeAspect="1"/>
          </p:cNvSpPr>
          <p:nvPr/>
        </p:nvSpPr>
        <p:spPr>
          <a:xfrm>
            <a:off x="1779905" y="244792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>
            <a:off x="1779905" y="281305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>
            <a:off x="1779905" y="320865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 noChangeAspect="1"/>
          </p:cNvSpPr>
          <p:nvPr/>
        </p:nvSpPr>
        <p:spPr>
          <a:xfrm>
            <a:off x="1779905" y="362839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776095" y="401828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502535" y="524510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712470" y="524129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 등록이 완료됨을 보여주는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OK 버튼을 누르면 메인 화면으로 돌아간다.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등록완료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등록완료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OK등록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명TO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432435" y="373507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OK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버튼을 누르면 회원 가입 완료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알림 창을 표시하고,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메인 화면으로 이동한다.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X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버튼을 누르면 메인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확인은 텍스트 영역 아래에 OK버튼을 생성하고, 취소는 오른쪽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상단에 X버튼으로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485" y="1348740"/>
            <a:ext cx="3578860" cy="4779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55186"/>
              </p:ext>
            </p:extLst>
          </p:nvPr>
        </p:nvGraphicFramePr>
        <p:xfrm>
          <a:off x="281305" y="1025525"/>
          <a:ext cx="8582660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변경 내역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2018/05/02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GUI 그림 작성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진경원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1.2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(Main, login 화면 정보 입력)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박광석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설계서(To do 등록 화면 정보 입력)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손보경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1.4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설계서(회원가입, 과목등록 화면 정보 입력)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김기덕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1.5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(System process, map 작성)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박무성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2018/05/20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1.6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</a:t>
                      </a: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설계서 </a:t>
                      </a: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(TODO</a:t>
                      </a: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숨기기</a:t>
                      </a: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진경원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485" y="1348740"/>
            <a:ext cx="3578860" cy="4779645"/>
          </a:xfrm>
          <a:prstGeom prst="rect">
            <a:avLst/>
          </a:prstGeom>
          <a:noFill/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58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확인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3"/>
          <p:cNvSpPr>
            <a:spLocks noChangeAspect="1"/>
          </p:cNvSpPr>
          <p:nvPr/>
        </p:nvSpPr>
        <p:spPr>
          <a:xfrm>
            <a:off x="1888490" y="288353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numCol="1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>
            <a:off x="1888490" y="352298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>
            <a:off x="1888490" y="40798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 noChangeAspect="1"/>
          </p:cNvSpPr>
          <p:nvPr/>
        </p:nvSpPr>
        <p:spPr>
          <a:xfrm>
            <a:off x="2459990" y="490855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OK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다시 회원가입 창으로 돌아간다.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실패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실패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025" y="1348740"/>
            <a:ext cx="3574415" cy="4779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025" y="1348740"/>
            <a:ext cx="3574415" cy="4779645"/>
          </a:xfrm>
          <a:prstGeom prst="rect">
            <a:avLst/>
          </a:prstGeom>
          <a:noFill/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873760" y="391287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OK버튼을 누르면 다시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메인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화면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으로 돌아간다.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완료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완료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48740"/>
            <a:ext cx="3556635" cy="4779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48740"/>
            <a:ext cx="3556635" cy="4779645"/>
          </a:xfrm>
          <a:prstGeom prst="rect">
            <a:avLst/>
          </a:prstGeom>
          <a:noFill/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873760" y="397383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 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등록확인 창을 표시한다.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 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등록버튼과 취소버튼은 텍스트 영역 아래에 나란히 생성한다.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61440"/>
            <a:ext cx="3556635" cy="4753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59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담당 교수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 요일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 년도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학기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61440"/>
            <a:ext cx="3556635" cy="4753610"/>
          </a:xfrm>
          <a:prstGeom prst="rect">
            <a:avLst/>
          </a:prstGeom>
          <a:noFill/>
        </p:spPr>
      </p:pic>
      <p:sp>
        <p:nvSpPr>
          <p:cNvPr id="8" name="도형 7"/>
          <p:cNvSpPr>
            <a:spLocks noChangeAspect="1"/>
          </p:cNvSpPr>
          <p:nvPr/>
        </p:nvSpPr>
        <p:spPr>
          <a:xfrm>
            <a:off x="1935480" y="24669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 noChangeAspect="1"/>
          </p:cNvSpPr>
          <p:nvPr/>
        </p:nvSpPr>
        <p:spPr>
          <a:xfrm>
            <a:off x="1935480" y="282702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	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 noChangeAspect="1"/>
          </p:cNvSpPr>
          <p:nvPr/>
        </p:nvSpPr>
        <p:spPr>
          <a:xfrm>
            <a:off x="1935480" y="31864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 noChangeAspect="1"/>
          </p:cNvSpPr>
          <p:nvPr/>
        </p:nvSpPr>
        <p:spPr>
          <a:xfrm>
            <a:off x="1931670" y="35464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 noChangeAspect="1"/>
          </p:cNvSpPr>
          <p:nvPr/>
        </p:nvSpPr>
        <p:spPr>
          <a:xfrm>
            <a:off x="1935480" y="390588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 noChangeAspect="1"/>
          </p:cNvSpPr>
          <p:nvPr/>
        </p:nvSpPr>
        <p:spPr>
          <a:xfrm>
            <a:off x="1931670" y="42659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019175" y="517017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484120" y="516636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OK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다시 메인 화면으로 돌아간다.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과목등록 완료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과목등록 완료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885" y="1361440"/>
            <a:ext cx="3528060" cy="4753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885" y="1361440"/>
            <a:ext cx="3528060" cy="4753610"/>
          </a:xfrm>
          <a:prstGeom prst="rect">
            <a:avLst/>
          </a:prstGeom>
          <a:noFill/>
        </p:spPr>
      </p:pic>
      <p:sp>
        <p:nvSpPr>
          <p:cNvPr id="28" name="도형 27"/>
          <p:cNvSpPr>
            <a:spLocks noChangeAspect="1"/>
          </p:cNvSpPr>
          <p:nvPr/>
        </p:nvSpPr>
        <p:spPr>
          <a:xfrm>
            <a:off x="720725" y="373570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50" b="0" strike="noStrike" cap="none" dirty="0">
                <a:latin typeface="맑은 고딕" charset="0"/>
                <a:ea typeface="맑은 고딕" charset="0"/>
              </a:rPr>
              <a:t>사용자가 </a:t>
            </a:r>
            <a:r>
              <a:rPr lang="en-US" altLang="ko-KR" sz="1050" b="0" strike="noStrike" cap="none" dirty="0" err="1">
                <a:latin typeface="맑은 고딕" charset="0"/>
                <a:ea typeface="맑은 고딕" charset="0"/>
              </a:rPr>
              <a:t>todo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50" b="0" strike="noStrike" cap="none" dirty="0">
                <a:latin typeface="맑은 고딕" charset="0"/>
                <a:ea typeface="맑은 고딕" charset="0"/>
              </a:rPr>
              <a:t>완료항목을 숨기는 화면이다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651635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ko-KR" altLang="en-US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완료항목 숨기기 버튼을 누르면 완료항목이 숨겨진다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.</a:t>
              </a:r>
              <a:endParaRPr lang="en-US" altLang="ko-KR" sz="1050" dirty="0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5345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완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료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항목 숨기기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창의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위치는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창 </a:t>
              </a:r>
              <a:r>
                <a:rPr lang="ko-KR" altLang="en-US" sz="1050" b="0" strike="noStrike" cap="none" dirty="0" err="1">
                  <a:latin typeface="맑은 고딕" charset="0"/>
                  <a:ea typeface="맑은 고딕" charset="0"/>
                </a:rPr>
                <a:t>우측상단으로한다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en-US" altLang="ko-KR" sz="1050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52176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숨기기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61F3435-19B4-4341-B1FA-5849AF3D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53" y="1349692"/>
            <a:ext cx="3642710" cy="47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9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05" y="1024890"/>
            <a:ext cx="8582660" cy="332486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>
                <a:tab pos="571500" algn="l"/>
              </a:tabLst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703705"/>
            <a:ext cx="7309485" cy="3717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3405B0-AD8F-4C0E-B229-5773F169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6" y="1223009"/>
            <a:ext cx="3813542" cy="4950169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66256"/>
              </p:ext>
            </p:extLst>
          </p:nvPr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96536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숨기기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3491916" y="234759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60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ko-KR" altLang="en-US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완료항목 보이기 버튼을 누르면 </a:t>
              </a:r>
              <a:r>
                <a:rPr lang="en-US" altLang="ko-KR" sz="1050" dirty="0" err="1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todo</a:t>
              </a:r>
              <a:r>
                <a:rPr lang="ko-KR" altLang="en-US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 완료항목이 보여진다</a:t>
              </a:r>
              <a:r>
                <a:rPr lang="en-US" altLang="ko-KR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.</a:t>
              </a:r>
              <a:endPara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5345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완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료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항목 보이기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창의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위치는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창 </a:t>
              </a:r>
              <a:r>
                <a:rPr lang="ko-KR" altLang="en-US" sz="1050" b="0" strike="noStrike" cap="none" dirty="0" err="1">
                  <a:latin typeface="맑은 고딕" charset="0"/>
                  <a:ea typeface="맑은 고딕" charset="0"/>
                </a:rPr>
                <a:t>우측상단으로한다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26471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보이기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2D6E0E4-60DD-46A6-9CEB-20408CB7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4" y="1340167"/>
            <a:ext cx="3607987" cy="47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53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8AB0F2-B949-42AC-9326-6E05E5AF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79" y="1373770"/>
            <a:ext cx="3700583" cy="4824158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보이기 </a:t>
                      </a:r>
                      <a:r>
                        <a:rPr lang="en-US" altLang="ko-KR" sz="1050" b="0" strike="noStrike" kern="120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27989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보이기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3538216" y="238232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6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05" y="1024890"/>
            <a:ext cx="8582660" cy="332486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>
                <a:tab pos="571500" algn="l"/>
              </a:tabLst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" y="1572895"/>
            <a:ext cx="8192770" cy="4265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ID와 Passwd 정보를 입력하고 Sign in버튼을 누르면 메인화면으로 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이동한다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Sign up 버튼을 누르면 회원가입 창이 나온다. 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회원가입, 로그인은 버튼으로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Sign in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Sign up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명언 출력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도형 10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878330" y="282829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1859280" y="353631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2287270" y="407035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 noChangeAspect="1"/>
          </p:cNvSpPr>
          <p:nvPr/>
        </p:nvSpPr>
        <p:spPr>
          <a:xfrm>
            <a:off x="723900" y="408114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 noChangeAspect="1"/>
          </p:cNvSpPr>
          <p:nvPr/>
        </p:nvSpPr>
        <p:spPr>
          <a:xfrm>
            <a:off x="511810" y="500507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TODO LIST와 수강 과목을 확인/등록/삭제/수정하는 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2164715"/>
            <a:chOff x="4613910" y="1732280"/>
            <a:chExt cx="4184650" cy="216471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81800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TODO LIST등록 버튼을 누르면,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해당 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등록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수강과목 등록 버튼을 누르면, 해당 등록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1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로그아웃 버튼을 누르면 , 로그아웃 확인 메시지가 나온다.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삭제 버튼을 누르면, 삭제 확인 메시지가 나온다.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수정 버튼을 누르면, TODO LIST/과목 수정 화면으로 이동한다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UC005, UC009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613910" y="3824605"/>
            <a:ext cx="4184650" cy="2439035"/>
            <a:chOff x="4613910" y="3824605"/>
            <a:chExt cx="4184650" cy="2439035"/>
          </a:xfrm>
        </p:grpSpPr>
        <p:sp>
          <p:nvSpPr>
            <p:cNvPr id="10" name="도형 9"/>
            <p:cNvSpPr>
              <a:spLocks/>
            </p:cNvSpPr>
            <p:nvPr/>
          </p:nvSpPr>
          <p:spPr>
            <a:xfrm>
              <a:off x="4613910" y="3824605"/>
              <a:ext cx="4184650" cy="3187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4613910" y="4142740"/>
              <a:ext cx="4184650" cy="21209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LIST/수강과목 등록, 로그아웃은 화면 하단에 개별 버튼으로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과목/마감일/실제마감일/완료여부/중요도 배열은 아이콘으로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수정/삭제는 아이콘으로 한다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" name="그림 2" descr="C:/Users/user/AppData/Roaming/PolarisOffice/ETemp/19420_8761584/fImage1086903641478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095" y="1212215"/>
            <a:ext cx="4273550" cy="50514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Todo list 등록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로그아웃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UC005, UC009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 descr="C:/Users/user/AppData/Roaming/PolarisOffice/ETemp/19420_8761584/fImage1086903689358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095" y="1212215"/>
            <a:ext cx="4273550" cy="50514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28" name="도형 27"/>
          <p:cNvSpPr>
            <a:spLocks noChangeAspect="1"/>
          </p:cNvSpPr>
          <p:nvPr/>
        </p:nvSpPr>
        <p:spPr>
          <a:xfrm>
            <a:off x="364490" y="528129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1632585" y="527748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2858770" y="527748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YES 버튼을 누르면, 창을 종료한다.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NO 버튼을 누르면, 메인 화면으로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돌아간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로그아웃 확인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로그아웃 확인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YES, NO은 버튼으로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 descr="C:/Users/user/AppData/Roaming/PolarisOffice/ETemp/19420_8761584/fImage1035513786962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095" y="1213485"/>
            <a:ext cx="4273550" cy="50514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Pages>28</Pages>
  <Words>2382</Words>
  <Characters>0</Characters>
  <Application>Microsoft Office PowerPoint</Application>
  <DocSecurity>0</DocSecurity>
  <PresentationFormat>화면 슬라이드 쇼(4:3)</PresentationFormat>
  <Lines>0</Lines>
  <Paragraphs>936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6" baseType="lpstr">
      <vt:lpstr>±¼¸²</vt:lpstr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Office theme</vt:lpstr>
      <vt:lpstr>Office theme</vt:lpstr>
      <vt:lpstr>Office theme</vt:lpstr>
      <vt:lpstr>Office theme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진 경원</cp:lastModifiedBy>
  <cp:revision>6</cp:revision>
  <dcterms:modified xsi:type="dcterms:W3CDTF">2018-05-21T04:42:34Z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